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2" r:id="rId1"/>
  </p:sldMasterIdLst>
  <p:sldIdLst>
    <p:sldId id="260" r:id="rId2"/>
    <p:sldId id="256" r:id="rId3"/>
  </p:sldIdLst>
  <p:sldSz cx="12192000" cy="16256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143F"/>
    <a:srgbClr val="DEC882"/>
    <a:srgbClr val="E9DE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淺色樣式 1 - 輔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淺色樣式 1 - 輔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淺色樣式 1 - 輔色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淺色樣式 1 - 輔色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52" d="100"/>
          <a:sy n="52" d="100"/>
        </p:scale>
        <p:origin x="-2778" y="-210"/>
      </p:cViewPr>
      <p:guideLst>
        <p:guide orient="horz" pos="512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B96B69-7037-4AF2-82B2-930FA9FFE0EE}" type="doc">
      <dgm:prSet loTypeId="urn:microsoft.com/office/officeart/2005/8/layout/radial3" loCatId="cycle" qsTypeId="urn:microsoft.com/office/officeart/2005/8/quickstyle/simple1" qsCatId="simple" csTypeId="urn:microsoft.com/office/officeart/2005/8/colors/colorful5" csCatId="colorful" phldr="1"/>
      <dgm:spPr/>
      <dgm:t>
        <a:bodyPr/>
        <a:lstStyle/>
        <a:p>
          <a:endParaRPr lang="zh-TW" altLang="en-US"/>
        </a:p>
      </dgm:t>
    </dgm:pt>
    <dgm:pt modelId="{BBDFB5F6-FADA-4BC7-BF2E-DADD09736305}">
      <dgm:prSet phldrT="[文字]" custT="1"/>
      <dgm:spPr/>
      <dgm:t>
        <a:bodyPr/>
        <a:lstStyle/>
        <a:p>
          <a:pPr>
            <a:lnSpc>
              <a:spcPts val="1500"/>
            </a:lnSpc>
          </a:pPr>
          <a:r>
            <a:rPr lang="zh-TW" altLang="en-US" sz="1600" b="0" dirty="0">
              <a:latin typeface="微軟正黑體" panose="020B0604030504040204" pitchFamily="34" charset="-120"/>
              <a:ea typeface="微軟正黑體" panose="020B0604030504040204" pitchFamily="34" charset="-120"/>
            </a:rPr>
            <a:t>品質</a:t>
          </a:r>
          <a:endParaRPr lang="en-US" altLang="zh-TW" sz="1600" b="0" dirty="0">
            <a:latin typeface="微軟正黑體" panose="020B0604030504040204" pitchFamily="34" charset="-120"/>
            <a:ea typeface="微軟正黑體" panose="020B0604030504040204" pitchFamily="34" charset="-120"/>
          </a:endParaRPr>
        </a:p>
        <a:p>
          <a:pPr>
            <a:lnSpc>
              <a:spcPts val="1500"/>
            </a:lnSpc>
          </a:pPr>
          <a:r>
            <a:rPr lang="zh-TW" altLang="en-US" sz="1600" b="0" dirty="0">
              <a:latin typeface="微軟正黑體" panose="020B0604030504040204" pitchFamily="34" charset="-120"/>
              <a:ea typeface="微軟正黑體" panose="020B0604030504040204" pitchFamily="34" charset="-120"/>
            </a:rPr>
            <a:t>系統</a:t>
          </a:r>
        </a:p>
      </dgm:t>
    </dgm:pt>
    <dgm:pt modelId="{C55E2F34-BF91-4994-A2F2-A357CAAC320F}" type="parTrans" cxnId="{52DF3246-58D7-4866-8A7E-A765A9A05475}">
      <dgm:prSet/>
      <dgm:spPr/>
      <dgm:t>
        <a:bodyPr/>
        <a:lstStyle/>
        <a:p>
          <a:endParaRPr lang="zh-TW" altLang="en-US" sz="1600">
            <a:latin typeface="微軟正黑體" panose="020B0604030504040204" pitchFamily="34" charset="-120"/>
            <a:ea typeface="微軟正黑體" panose="020B0604030504040204" pitchFamily="34" charset="-120"/>
          </a:endParaRPr>
        </a:p>
      </dgm:t>
    </dgm:pt>
    <dgm:pt modelId="{D4ABB909-FC90-4424-B1A7-057AEFF5BD73}" type="sibTrans" cxnId="{52DF3246-58D7-4866-8A7E-A765A9A05475}">
      <dgm:prSet/>
      <dgm:spPr/>
      <dgm:t>
        <a:bodyPr/>
        <a:lstStyle/>
        <a:p>
          <a:endParaRPr lang="zh-TW" altLang="en-US" sz="1600">
            <a:latin typeface="微軟正黑體" panose="020B0604030504040204" pitchFamily="34" charset="-120"/>
            <a:ea typeface="微軟正黑體" panose="020B0604030504040204" pitchFamily="34" charset="-120"/>
          </a:endParaRPr>
        </a:p>
      </dgm:t>
    </dgm:pt>
    <dgm:pt modelId="{1093BAFC-4478-4615-A0BD-29E7856F862B}">
      <dgm:prSet phldrT="[文字]" custT="1"/>
      <dgm:spPr/>
      <dgm:t>
        <a:bodyPr/>
        <a:lstStyle/>
        <a:p>
          <a:r>
            <a:rPr lang="zh-TW" sz="1600" dirty="0">
              <a:latin typeface="微軟正黑體" panose="020B0604030504040204" pitchFamily="34" charset="-120"/>
              <a:ea typeface="微軟正黑體" panose="020B0604030504040204" pitchFamily="34" charset="-120"/>
            </a:rPr>
            <a:t>實證醫學應用技巧</a:t>
          </a:r>
          <a:endParaRPr lang="zh-TW" altLang="en-US" sz="1600" b="0" dirty="0">
            <a:latin typeface="微軟正黑體" panose="020B0604030504040204" pitchFamily="34" charset="-120"/>
            <a:ea typeface="微軟正黑體" panose="020B0604030504040204" pitchFamily="34" charset="-120"/>
          </a:endParaRPr>
        </a:p>
      </dgm:t>
    </dgm:pt>
    <dgm:pt modelId="{BEB6B8D4-BE16-410B-AE71-AE3693FEA99A}" type="parTrans" cxnId="{6B24749C-655C-4E47-9558-86195EDA786C}">
      <dgm:prSet/>
      <dgm:spPr/>
      <dgm:t>
        <a:bodyPr/>
        <a:lstStyle/>
        <a:p>
          <a:endParaRPr lang="zh-TW" altLang="en-US" sz="1600">
            <a:latin typeface="微軟正黑體" panose="020B0604030504040204" pitchFamily="34" charset="-120"/>
            <a:ea typeface="微軟正黑體" panose="020B0604030504040204" pitchFamily="34" charset="-120"/>
          </a:endParaRPr>
        </a:p>
      </dgm:t>
    </dgm:pt>
    <dgm:pt modelId="{E5127880-0889-405B-865D-076316E56847}" type="sibTrans" cxnId="{6B24749C-655C-4E47-9558-86195EDA786C}">
      <dgm:prSet/>
      <dgm:spPr/>
      <dgm:t>
        <a:bodyPr/>
        <a:lstStyle/>
        <a:p>
          <a:endParaRPr lang="zh-TW" altLang="en-US" sz="1600">
            <a:latin typeface="微軟正黑體" panose="020B0604030504040204" pitchFamily="34" charset="-120"/>
            <a:ea typeface="微軟正黑體" panose="020B0604030504040204" pitchFamily="34" charset="-120"/>
          </a:endParaRPr>
        </a:p>
      </dgm:t>
    </dgm:pt>
    <dgm:pt modelId="{9C87BCDC-484D-4F11-B6CC-2111E004C118}">
      <dgm:prSet phldrT="[文字]" custT="1"/>
      <dgm:spPr/>
      <dgm:t>
        <a:bodyPr/>
        <a:lstStyle/>
        <a:p>
          <a:r>
            <a:rPr lang="zh-TW" sz="1600" dirty="0">
              <a:latin typeface="微軟正黑體" panose="020B0604030504040204" pitchFamily="34" charset="-120"/>
              <a:ea typeface="微軟正黑體" panose="020B0604030504040204" pitchFamily="34" charset="-120"/>
            </a:rPr>
            <a:t>病安風險管理</a:t>
          </a:r>
          <a:endParaRPr lang="zh-TW" altLang="en-US" sz="1600" b="0" dirty="0">
            <a:latin typeface="微軟正黑體" panose="020B0604030504040204" pitchFamily="34" charset="-120"/>
            <a:ea typeface="微軟正黑體" panose="020B0604030504040204" pitchFamily="34" charset="-120"/>
          </a:endParaRPr>
        </a:p>
      </dgm:t>
    </dgm:pt>
    <dgm:pt modelId="{3748A395-5822-460E-9810-447D846450AB}" type="parTrans" cxnId="{82BB4A7D-9562-4DC0-9790-6A419CD84C90}">
      <dgm:prSet/>
      <dgm:spPr/>
      <dgm:t>
        <a:bodyPr/>
        <a:lstStyle/>
        <a:p>
          <a:endParaRPr lang="zh-TW" altLang="en-US" sz="1600">
            <a:latin typeface="微軟正黑體" panose="020B0604030504040204" pitchFamily="34" charset="-120"/>
            <a:ea typeface="微軟正黑體" panose="020B0604030504040204" pitchFamily="34" charset="-120"/>
          </a:endParaRPr>
        </a:p>
      </dgm:t>
    </dgm:pt>
    <dgm:pt modelId="{73DB56AC-9EA9-4BBD-A65B-36DFDECDF558}" type="sibTrans" cxnId="{82BB4A7D-9562-4DC0-9790-6A419CD84C90}">
      <dgm:prSet/>
      <dgm:spPr/>
      <dgm:t>
        <a:bodyPr/>
        <a:lstStyle/>
        <a:p>
          <a:endParaRPr lang="zh-TW" altLang="en-US" sz="1600">
            <a:latin typeface="微軟正黑體" panose="020B0604030504040204" pitchFamily="34" charset="-120"/>
            <a:ea typeface="微軟正黑體" panose="020B0604030504040204" pitchFamily="34" charset="-120"/>
          </a:endParaRPr>
        </a:p>
      </dgm:t>
    </dgm:pt>
    <dgm:pt modelId="{452591C3-85F2-493E-B568-46F4D5798674}">
      <dgm:prSet phldrT="[文字]" custT="1"/>
      <dgm:spPr/>
      <dgm:t>
        <a:bodyPr/>
        <a:lstStyle/>
        <a:p>
          <a:r>
            <a:rPr lang="zh-TW" altLang="en-US" sz="1600" b="0" dirty="0">
              <a:latin typeface="微軟正黑體" panose="020B0604030504040204" pitchFamily="34" charset="-120"/>
              <a:ea typeface="微軟正黑體" panose="020B0604030504040204" pitchFamily="34" charset="-120"/>
            </a:rPr>
            <a:t>團隊形成與合作</a:t>
          </a:r>
        </a:p>
      </dgm:t>
    </dgm:pt>
    <dgm:pt modelId="{3C7BEC34-B300-4CA8-BCCE-6F50E2D230BD}" type="parTrans" cxnId="{DEC50BC8-1E6E-4EA8-BC54-998523F87D10}">
      <dgm:prSet/>
      <dgm:spPr/>
      <dgm:t>
        <a:bodyPr/>
        <a:lstStyle/>
        <a:p>
          <a:endParaRPr lang="zh-TW" altLang="en-US" sz="1600">
            <a:latin typeface="微軟正黑體" panose="020B0604030504040204" pitchFamily="34" charset="-120"/>
            <a:ea typeface="微軟正黑體" panose="020B0604030504040204" pitchFamily="34" charset="-120"/>
          </a:endParaRPr>
        </a:p>
      </dgm:t>
    </dgm:pt>
    <dgm:pt modelId="{48E3AFC1-B47B-4AC2-AA6F-2B2217BC6076}" type="sibTrans" cxnId="{DEC50BC8-1E6E-4EA8-BC54-998523F87D10}">
      <dgm:prSet/>
      <dgm:spPr/>
      <dgm:t>
        <a:bodyPr/>
        <a:lstStyle/>
        <a:p>
          <a:endParaRPr lang="zh-TW" altLang="en-US" sz="1600">
            <a:latin typeface="微軟正黑體" panose="020B0604030504040204" pitchFamily="34" charset="-120"/>
            <a:ea typeface="微軟正黑體" panose="020B0604030504040204" pitchFamily="34" charset="-120"/>
          </a:endParaRPr>
        </a:p>
      </dgm:t>
    </dgm:pt>
    <dgm:pt modelId="{C2CA4FD0-3C18-43BD-92FC-3339FEDC69E3}">
      <dgm:prSet custT="1"/>
      <dgm:spPr/>
      <dgm:t>
        <a:bodyPr/>
        <a:lstStyle/>
        <a:p>
          <a:r>
            <a:rPr lang="zh-TW" altLang="en-US" sz="1600" b="0" dirty="0">
              <a:latin typeface="微軟正黑體" panose="020B0604030504040204" pitchFamily="34" charset="-120"/>
              <a:ea typeface="微軟正黑體" panose="020B0604030504040204" pitchFamily="34" charset="-120"/>
            </a:rPr>
            <a:t>提升問題解決能力</a:t>
          </a:r>
        </a:p>
      </dgm:t>
    </dgm:pt>
    <dgm:pt modelId="{1B1AD996-F04C-4AE5-B78B-D90E40D3AA9B}" type="parTrans" cxnId="{361B6D92-0E52-444C-BE22-9870555987B1}">
      <dgm:prSet/>
      <dgm:spPr/>
      <dgm:t>
        <a:bodyPr/>
        <a:lstStyle/>
        <a:p>
          <a:endParaRPr lang="zh-TW" altLang="en-US" sz="1600">
            <a:latin typeface="微軟正黑體" panose="020B0604030504040204" pitchFamily="34" charset="-120"/>
            <a:ea typeface="微軟正黑體" panose="020B0604030504040204" pitchFamily="34" charset="-120"/>
          </a:endParaRPr>
        </a:p>
      </dgm:t>
    </dgm:pt>
    <dgm:pt modelId="{48053235-3BE7-4FA9-8C7E-B5B7F745042C}" type="sibTrans" cxnId="{361B6D92-0E52-444C-BE22-9870555987B1}">
      <dgm:prSet/>
      <dgm:spPr/>
      <dgm:t>
        <a:bodyPr/>
        <a:lstStyle/>
        <a:p>
          <a:endParaRPr lang="zh-TW" altLang="en-US" sz="1600">
            <a:latin typeface="微軟正黑體" panose="020B0604030504040204" pitchFamily="34" charset="-120"/>
            <a:ea typeface="微軟正黑體" panose="020B0604030504040204" pitchFamily="34" charset="-120"/>
          </a:endParaRPr>
        </a:p>
      </dgm:t>
    </dgm:pt>
    <dgm:pt modelId="{FE32E411-99F4-47F5-930F-A60770CBEA89}">
      <dgm:prSet custT="1"/>
      <dgm:spPr/>
      <dgm:t>
        <a:bodyPr/>
        <a:lstStyle/>
        <a:p>
          <a:r>
            <a:rPr lang="zh-TW" altLang="en-US" sz="1600" b="0" dirty="0">
              <a:latin typeface="微軟正黑體" panose="020B0604030504040204" pitchFamily="34" charset="-120"/>
              <a:ea typeface="微軟正黑體" panose="020B0604030504040204" pitchFamily="34" charset="-120"/>
            </a:rPr>
            <a:t>醫療品質指標</a:t>
          </a:r>
        </a:p>
      </dgm:t>
    </dgm:pt>
    <dgm:pt modelId="{7F091B85-B953-4903-8674-42C3B3A90CB5}" type="parTrans" cxnId="{B0C8934D-0F95-4C06-81A4-27CD8C2E0E88}">
      <dgm:prSet/>
      <dgm:spPr/>
      <dgm:t>
        <a:bodyPr/>
        <a:lstStyle/>
        <a:p>
          <a:endParaRPr lang="zh-TW" altLang="en-US" sz="1600">
            <a:latin typeface="微軟正黑體" panose="020B0604030504040204" pitchFamily="34" charset="-120"/>
            <a:ea typeface="微軟正黑體" panose="020B0604030504040204" pitchFamily="34" charset="-120"/>
          </a:endParaRPr>
        </a:p>
      </dgm:t>
    </dgm:pt>
    <dgm:pt modelId="{1552A6FA-B2DD-4FBE-A489-BB72D9AD8E83}" type="sibTrans" cxnId="{B0C8934D-0F95-4C06-81A4-27CD8C2E0E88}">
      <dgm:prSet/>
      <dgm:spPr/>
      <dgm:t>
        <a:bodyPr/>
        <a:lstStyle/>
        <a:p>
          <a:endParaRPr lang="zh-TW" altLang="en-US" sz="1600">
            <a:latin typeface="微軟正黑體" panose="020B0604030504040204" pitchFamily="34" charset="-120"/>
            <a:ea typeface="微軟正黑體" panose="020B0604030504040204" pitchFamily="34" charset="-120"/>
          </a:endParaRPr>
        </a:p>
      </dgm:t>
    </dgm:pt>
    <dgm:pt modelId="{1BFC4D75-B5B5-40F8-95D0-F55A7948C845}">
      <dgm:prSet custT="1"/>
      <dgm:spPr/>
      <dgm:t>
        <a:bodyPr/>
        <a:lstStyle/>
        <a:p>
          <a:r>
            <a:rPr lang="zh-TW" sz="1600" dirty="0">
              <a:latin typeface="微軟正黑體" panose="020B0604030504040204" pitchFamily="34" charset="-120"/>
              <a:ea typeface="微軟正黑體" panose="020B0604030504040204" pitchFamily="34" charset="-120"/>
            </a:rPr>
            <a:t>領導技巧與管理實務</a:t>
          </a:r>
          <a:endParaRPr lang="zh-TW" altLang="en-US" sz="1600" b="0" dirty="0">
            <a:latin typeface="微軟正黑體" panose="020B0604030504040204" pitchFamily="34" charset="-120"/>
            <a:ea typeface="微軟正黑體" panose="020B0604030504040204" pitchFamily="34" charset="-120"/>
          </a:endParaRPr>
        </a:p>
      </dgm:t>
    </dgm:pt>
    <dgm:pt modelId="{2C97CA4B-B800-45A4-AACC-F551E6D8F8DC}" type="parTrans" cxnId="{738EF200-A013-47F3-9C20-1D46148A0F06}">
      <dgm:prSet/>
      <dgm:spPr/>
      <dgm:t>
        <a:bodyPr/>
        <a:lstStyle/>
        <a:p>
          <a:endParaRPr lang="zh-TW" altLang="en-US" sz="1600"/>
        </a:p>
      </dgm:t>
    </dgm:pt>
    <dgm:pt modelId="{71C2304C-027D-49F4-AF8E-6F98C966D638}" type="sibTrans" cxnId="{738EF200-A013-47F3-9C20-1D46148A0F06}">
      <dgm:prSet/>
      <dgm:spPr/>
      <dgm:t>
        <a:bodyPr/>
        <a:lstStyle/>
        <a:p>
          <a:endParaRPr lang="zh-TW" altLang="en-US" sz="1600"/>
        </a:p>
      </dgm:t>
    </dgm:pt>
    <dgm:pt modelId="{99345E7C-4ED1-4587-8A64-EC2074930CE0}">
      <dgm:prSet custRadScaleRad="134844" custRadScaleInc="239476"/>
      <dgm:spPr/>
      <dgm:t>
        <a:bodyPr/>
        <a:lstStyle/>
        <a:p>
          <a:endParaRPr lang="zh-TW" altLang="en-US" sz="1600"/>
        </a:p>
      </dgm:t>
    </dgm:pt>
    <dgm:pt modelId="{A84C8549-98D4-4E0F-B3CC-A29C4F33F925}" type="parTrans" cxnId="{5125C5AF-E21B-4763-BA9C-0E8CD7F8B5A5}">
      <dgm:prSet/>
      <dgm:spPr/>
      <dgm:t>
        <a:bodyPr/>
        <a:lstStyle/>
        <a:p>
          <a:endParaRPr lang="zh-TW" altLang="en-US" sz="1600"/>
        </a:p>
      </dgm:t>
    </dgm:pt>
    <dgm:pt modelId="{09C5D0F9-F3F1-4156-AFE9-6790ED126781}" type="sibTrans" cxnId="{5125C5AF-E21B-4763-BA9C-0E8CD7F8B5A5}">
      <dgm:prSet/>
      <dgm:spPr/>
      <dgm:t>
        <a:bodyPr/>
        <a:lstStyle/>
        <a:p>
          <a:endParaRPr lang="zh-TW" altLang="en-US" sz="1600"/>
        </a:p>
      </dgm:t>
    </dgm:pt>
    <dgm:pt modelId="{F1E1FF93-01F3-4A24-B9A0-F1FB55DFBCD0}">
      <dgm:prSet custT="1"/>
      <dgm:spPr/>
      <dgm:t>
        <a:bodyPr/>
        <a:lstStyle/>
        <a:p>
          <a:pPr>
            <a:lnSpc>
              <a:spcPts val="1500"/>
            </a:lnSpc>
          </a:pPr>
          <a:r>
            <a:rPr lang="zh-TW" sz="1600" dirty="0">
              <a:latin typeface="微軟正黑體" panose="020B0604030504040204" pitchFamily="34" charset="-120"/>
              <a:ea typeface="微軟正黑體" panose="020B0604030504040204" pitchFamily="34" charset="-120"/>
            </a:rPr>
            <a:t>標竿</a:t>
          </a:r>
          <a:endParaRPr lang="en-US" altLang="zh-TW" sz="1600" dirty="0">
            <a:latin typeface="微軟正黑體" panose="020B0604030504040204" pitchFamily="34" charset="-120"/>
            <a:ea typeface="微軟正黑體" panose="020B0604030504040204" pitchFamily="34" charset="-120"/>
          </a:endParaRPr>
        </a:p>
        <a:p>
          <a:pPr>
            <a:lnSpc>
              <a:spcPts val="1500"/>
            </a:lnSpc>
          </a:pPr>
          <a:r>
            <a:rPr lang="zh-TW" sz="1600" dirty="0">
              <a:latin typeface="微軟正黑體" panose="020B0604030504040204" pitchFamily="34" charset="-120"/>
              <a:ea typeface="微軟正黑體" panose="020B0604030504040204" pitchFamily="34" charset="-120"/>
            </a:rPr>
            <a:t>學習</a:t>
          </a:r>
          <a:endParaRPr lang="zh-TW" altLang="en-US" sz="1600" b="0" dirty="0">
            <a:latin typeface="微軟正黑體" panose="020B0604030504040204" pitchFamily="34" charset="-120"/>
            <a:ea typeface="微軟正黑體" panose="020B0604030504040204" pitchFamily="34" charset="-120"/>
          </a:endParaRPr>
        </a:p>
      </dgm:t>
    </dgm:pt>
    <dgm:pt modelId="{F6A6FAAF-EF9A-49B1-AE88-21E99CD67609}" type="parTrans" cxnId="{5C7C7B2A-1A84-4F4E-939E-EEA309F30E0F}">
      <dgm:prSet/>
      <dgm:spPr/>
      <dgm:t>
        <a:bodyPr/>
        <a:lstStyle/>
        <a:p>
          <a:endParaRPr lang="zh-TW" altLang="en-US" sz="1600"/>
        </a:p>
      </dgm:t>
    </dgm:pt>
    <dgm:pt modelId="{AB971BD6-E89B-42DD-AF90-EF356438DFCE}" type="sibTrans" cxnId="{5C7C7B2A-1A84-4F4E-939E-EEA309F30E0F}">
      <dgm:prSet/>
      <dgm:spPr/>
      <dgm:t>
        <a:bodyPr/>
        <a:lstStyle/>
        <a:p>
          <a:endParaRPr lang="zh-TW" altLang="en-US" sz="1600"/>
        </a:p>
      </dgm:t>
    </dgm:pt>
    <dgm:pt modelId="{ACB9BDFA-97A4-45F8-8B8B-32CF153792E5}">
      <dgm:prSet phldrT="[文字]" custT="1"/>
      <dgm:spPr>
        <a:ln>
          <a:noFill/>
        </a:ln>
      </dgm:spPr>
      <dgm:t>
        <a:bodyPr/>
        <a:lstStyle/>
        <a:p>
          <a:endParaRPr lang="en-US" altLang="zh-TW" sz="1600" dirty="0">
            <a:latin typeface="微軟正黑體" panose="020B0604030504040204" pitchFamily="34" charset="-120"/>
            <a:ea typeface="微軟正黑體" panose="020B0604030504040204" pitchFamily="34" charset="-120"/>
          </a:endParaRPr>
        </a:p>
      </dgm:t>
    </dgm:pt>
    <dgm:pt modelId="{9151C3E7-64A5-4494-B9EF-1CE72A3CAEFE}" type="sibTrans" cxnId="{33487261-ABCD-4198-A7DA-6C5D6A3F26EC}">
      <dgm:prSet/>
      <dgm:spPr/>
      <dgm:t>
        <a:bodyPr/>
        <a:lstStyle/>
        <a:p>
          <a:endParaRPr lang="zh-TW" altLang="en-US" sz="1600">
            <a:latin typeface="微軟正黑體" panose="020B0604030504040204" pitchFamily="34" charset="-120"/>
            <a:ea typeface="微軟正黑體" panose="020B0604030504040204" pitchFamily="34" charset="-120"/>
          </a:endParaRPr>
        </a:p>
      </dgm:t>
    </dgm:pt>
    <dgm:pt modelId="{45E61A2F-1B37-4FE0-BF74-4A511AB8D7D5}" type="parTrans" cxnId="{33487261-ABCD-4198-A7DA-6C5D6A3F26EC}">
      <dgm:prSet/>
      <dgm:spPr/>
      <dgm:t>
        <a:bodyPr/>
        <a:lstStyle/>
        <a:p>
          <a:endParaRPr lang="zh-TW" altLang="en-US" sz="1600">
            <a:latin typeface="微軟正黑體" panose="020B0604030504040204" pitchFamily="34" charset="-120"/>
            <a:ea typeface="微軟正黑體" panose="020B0604030504040204" pitchFamily="34" charset="-120"/>
          </a:endParaRPr>
        </a:p>
      </dgm:t>
    </dgm:pt>
    <dgm:pt modelId="{854A96BB-1870-45F0-AF56-40AE3BA47CCC}">
      <dgm:prSet/>
      <dgm:spPr/>
      <dgm:t>
        <a:bodyPr/>
        <a:lstStyle/>
        <a:p>
          <a:endParaRPr lang="zh-TW" altLang="en-US" sz="1600"/>
        </a:p>
      </dgm:t>
    </dgm:pt>
    <dgm:pt modelId="{B136A13B-1348-47F5-A61B-3EA133693BF9}" type="parTrans" cxnId="{80CFBEA6-6436-44D1-89B7-EA860A8EEEC0}">
      <dgm:prSet/>
      <dgm:spPr/>
      <dgm:t>
        <a:bodyPr/>
        <a:lstStyle/>
        <a:p>
          <a:endParaRPr lang="zh-TW" altLang="en-US" sz="1600"/>
        </a:p>
      </dgm:t>
    </dgm:pt>
    <dgm:pt modelId="{694070AA-D5BA-46C5-A2BE-762737D8CB1C}" type="sibTrans" cxnId="{80CFBEA6-6436-44D1-89B7-EA860A8EEEC0}">
      <dgm:prSet/>
      <dgm:spPr/>
      <dgm:t>
        <a:bodyPr/>
        <a:lstStyle/>
        <a:p>
          <a:endParaRPr lang="zh-TW" altLang="en-US" sz="1600"/>
        </a:p>
      </dgm:t>
    </dgm:pt>
    <dgm:pt modelId="{1854C55A-1ABE-48DC-8BA3-4F0F45320283}" type="pres">
      <dgm:prSet presAssocID="{8DB96B69-7037-4AF2-82B2-930FA9FFE0EE}" presName="composite" presStyleCnt="0">
        <dgm:presLayoutVars>
          <dgm:chMax val="1"/>
          <dgm:dir/>
          <dgm:resizeHandles val="exact"/>
        </dgm:presLayoutVars>
      </dgm:prSet>
      <dgm:spPr/>
      <dgm:t>
        <a:bodyPr/>
        <a:lstStyle/>
        <a:p>
          <a:endParaRPr lang="zh-TW" altLang="en-US"/>
        </a:p>
      </dgm:t>
    </dgm:pt>
    <dgm:pt modelId="{64190666-89D2-426C-8FD9-8243F75E2C7B}" type="pres">
      <dgm:prSet presAssocID="{8DB96B69-7037-4AF2-82B2-930FA9FFE0EE}" presName="radial" presStyleCnt="0">
        <dgm:presLayoutVars>
          <dgm:animLvl val="ctr"/>
        </dgm:presLayoutVars>
      </dgm:prSet>
      <dgm:spPr/>
    </dgm:pt>
    <dgm:pt modelId="{308EB87B-0B51-4B21-97CF-6E2CFF10BFFD}" type="pres">
      <dgm:prSet presAssocID="{ACB9BDFA-97A4-45F8-8B8B-32CF153792E5}" presName="centerShape" presStyleLbl="vennNode1" presStyleIdx="0" presStyleCnt="9" custScaleX="122296" custScaleY="124728" custLinFactNeighborX="-40909" custLinFactNeighborY="-1837"/>
      <dgm:spPr/>
      <dgm:t>
        <a:bodyPr/>
        <a:lstStyle/>
        <a:p>
          <a:endParaRPr lang="zh-TW" altLang="en-US"/>
        </a:p>
      </dgm:t>
    </dgm:pt>
    <dgm:pt modelId="{0A96710C-35D2-41B8-91D1-EE87BFFC20E7}" type="pres">
      <dgm:prSet presAssocID="{BBDFB5F6-FADA-4BC7-BF2E-DADD09736305}" presName="node" presStyleLbl="vennNode1" presStyleIdx="1" presStyleCnt="9" custRadScaleRad="186951" custRadScaleInc="-137749">
        <dgm:presLayoutVars>
          <dgm:bulletEnabled val="1"/>
        </dgm:presLayoutVars>
      </dgm:prSet>
      <dgm:spPr/>
      <dgm:t>
        <a:bodyPr/>
        <a:lstStyle/>
        <a:p>
          <a:endParaRPr lang="zh-TW" altLang="en-US"/>
        </a:p>
      </dgm:t>
    </dgm:pt>
    <dgm:pt modelId="{8249A5EB-9FB2-4152-AB5C-118A884EB319}" type="pres">
      <dgm:prSet presAssocID="{C2CA4FD0-3C18-43BD-92FC-3339FEDC69E3}" presName="node" presStyleLbl="vennNode1" presStyleIdx="2" presStyleCnt="9" custRadScaleRad="130019" custRadScaleInc="-188237">
        <dgm:presLayoutVars>
          <dgm:bulletEnabled val="1"/>
        </dgm:presLayoutVars>
      </dgm:prSet>
      <dgm:spPr/>
      <dgm:t>
        <a:bodyPr/>
        <a:lstStyle/>
        <a:p>
          <a:endParaRPr lang="zh-TW" altLang="en-US"/>
        </a:p>
      </dgm:t>
    </dgm:pt>
    <dgm:pt modelId="{525ADD9A-0F9A-4797-8B57-E86EF55DB495}" type="pres">
      <dgm:prSet presAssocID="{FE32E411-99F4-47F5-930F-A60770CBEA89}" presName="node" presStyleLbl="vennNode1" presStyleIdx="3" presStyleCnt="9" custRadScaleRad="90192" custRadScaleInc="-203234">
        <dgm:presLayoutVars>
          <dgm:bulletEnabled val="1"/>
        </dgm:presLayoutVars>
      </dgm:prSet>
      <dgm:spPr/>
      <dgm:t>
        <a:bodyPr/>
        <a:lstStyle/>
        <a:p>
          <a:endParaRPr lang="zh-TW" altLang="en-US"/>
        </a:p>
      </dgm:t>
    </dgm:pt>
    <dgm:pt modelId="{BD5D37EC-FCD0-4FA9-B67A-F259418A8FDE}" type="pres">
      <dgm:prSet presAssocID="{1093BAFC-4478-4615-A0BD-29E7856F862B}" presName="node" presStyleLbl="vennNode1" presStyleIdx="4" presStyleCnt="9" custRadScaleRad="27071" custRadScaleInc="-179293">
        <dgm:presLayoutVars>
          <dgm:bulletEnabled val="1"/>
        </dgm:presLayoutVars>
      </dgm:prSet>
      <dgm:spPr/>
      <dgm:t>
        <a:bodyPr/>
        <a:lstStyle/>
        <a:p>
          <a:endParaRPr lang="zh-TW" altLang="en-US"/>
        </a:p>
      </dgm:t>
    </dgm:pt>
    <dgm:pt modelId="{3EA01AF9-78DC-4135-BB0B-18BEDD468C11}" type="pres">
      <dgm:prSet presAssocID="{9C87BCDC-484D-4F11-B6CC-2111E004C118}" presName="node" presStyleLbl="vennNode1" presStyleIdx="5" presStyleCnt="9" custRadScaleRad="61030" custRadScaleInc="4780">
        <dgm:presLayoutVars>
          <dgm:bulletEnabled val="1"/>
        </dgm:presLayoutVars>
      </dgm:prSet>
      <dgm:spPr/>
      <dgm:t>
        <a:bodyPr/>
        <a:lstStyle/>
        <a:p>
          <a:endParaRPr lang="zh-TW" altLang="en-US"/>
        </a:p>
      </dgm:t>
    </dgm:pt>
    <dgm:pt modelId="{2EF4FEF4-FAFB-41C7-B9BE-8202BFC75474}" type="pres">
      <dgm:prSet presAssocID="{452591C3-85F2-493E-B568-46F4D5798674}" presName="node" presStyleLbl="vennNode1" presStyleIdx="6" presStyleCnt="9" custRadScaleRad="116855" custRadScaleInc="-5375">
        <dgm:presLayoutVars>
          <dgm:bulletEnabled val="1"/>
        </dgm:presLayoutVars>
      </dgm:prSet>
      <dgm:spPr/>
      <dgm:t>
        <a:bodyPr/>
        <a:lstStyle/>
        <a:p>
          <a:endParaRPr lang="zh-TW" altLang="en-US"/>
        </a:p>
      </dgm:t>
    </dgm:pt>
    <dgm:pt modelId="{BC66383D-9427-4B6A-8CA3-92F4820D17EF}" type="pres">
      <dgm:prSet presAssocID="{1BFC4D75-B5B5-40F8-95D0-F55A7948C845}" presName="node" presStyleLbl="vennNode1" presStyleIdx="7" presStyleCnt="9" custRadScaleRad="177397" custRadScaleInc="-52802">
        <dgm:presLayoutVars>
          <dgm:bulletEnabled val="1"/>
        </dgm:presLayoutVars>
      </dgm:prSet>
      <dgm:spPr/>
      <dgm:t>
        <a:bodyPr/>
        <a:lstStyle/>
        <a:p>
          <a:endParaRPr lang="zh-TW" altLang="en-US"/>
        </a:p>
      </dgm:t>
    </dgm:pt>
    <dgm:pt modelId="{9D61B3E1-7EBA-42EF-A4D7-7FDD3AA89142}" type="pres">
      <dgm:prSet presAssocID="{F1E1FF93-01F3-4A24-B9A0-F1FB55DFBCD0}" presName="node" presStyleLbl="vennNode1" presStyleIdx="8" presStyleCnt="9" custRadScaleRad="172365" custRadScaleInc="-93692">
        <dgm:presLayoutVars>
          <dgm:bulletEnabled val="1"/>
        </dgm:presLayoutVars>
      </dgm:prSet>
      <dgm:spPr/>
      <dgm:t>
        <a:bodyPr/>
        <a:lstStyle/>
        <a:p>
          <a:endParaRPr lang="zh-TW" altLang="en-US"/>
        </a:p>
      </dgm:t>
    </dgm:pt>
  </dgm:ptLst>
  <dgm:cxnLst>
    <dgm:cxn modelId="{33487261-ABCD-4198-A7DA-6C5D6A3F26EC}" srcId="{8DB96B69-7037-4AF2-82B2-930FA9FFE0EE}" destId="{ACB9BDFA-97A4-45F8-8B8B-32CF153792E5}" srcOrd="0" destOrd="0" parTransId="{45E61A2F-1B37-4FE0-BF74-4A511AB8D7D5}" sibTransId="{9151C3E7-64A5-4494-B9EF-1CE72A3CAEFE}"/>
    <dgm:cxn modelId="{738EF200-A013-47F3-9C20-1D46148A0F06}" srcId="{ACB9BDFA-97A4-45F8-8B8B-32CF153792E5}" destId="{1BFC4D75-B5B5-40F8-95D0-F55A7948C845}" srcOrd="6" destOrd="0" parTransId="{2C97CA4B-B800-45A4-AACC-F551E6D8F8DC}" sibTransId="{71C2304C-027D-49F4-AF8E-6F98C966D638}"/>
    <dgm:cxn modelId="{DC85F51C-4173-4347-8001-ADECCCE58699}" type="presOf" srcId="{1093BAFC-4478-4615-A0BD-29E7856F862B}" destId="{BD5D37EC-FCD0-4FA9-B67A-F259418A8FDE}" srcOrd="0" destOrd="0" presId="urn:microsoft.com/office/officeart/2005/8/layout/radial3"/>
    <dgm:cxn modelId="{5125C5AF-E21B-4763-BA9C-0E8CD7F8B5A5}" srcId="{8DB96B69-7037-4AF2-82B2-930FA9FFE0EE}" destId="{99345E7C-4ED1-4587-8A64-EC2074930CE0}" srcOrd="2" destOrd="0" parTransId="{A84C8549-98D4-4E0F-B3CC-A29C4F33F925}" sibTransId="{09C5D0F9-F3F1-4156-AFE9-6790ED126781}"/>
    <dgm:cxn modelId="{0D5C7264-ED46-4CAE-AED7-930291A046A6}" type="presOf" srcId="{1BFC4D75-B5B5-40F8-95D0-F55A7948C845}" destId="{BC66383D-9427-4B6A-8CA3-92F4820D17EF}" srcOrd="0" destOrd="0" presId="urn:microsoft.com/office/officeart/2005/8/layout/radial3"/>
    <dgm:cxn modelId="{B0C8934D-0F95-4C06-81A4-27CD8C2E0E88}" srcId="{ACB9BDFA-97A4-45F8-8B8B-32CF153792E5}" destId="{FE32E411-99F4-47F5-930F-A60770CBEA89}" srcOrd="2" destOrd="0" parTransId="{7F091B85-B953-4903-8674-42C3B3A90CB5}" sibTransId="{1552A6FA-B2DD-4FBE-A489-BB72D9AD8E83}"/>
    <dgm:cxn modelId="{4CE0DC27-9EE5-47B8-AA98-3F689DF5A714}" type="presOf" srcId="{FE32E411-99F4-47F5-930F-A60770CBEA89}" destId="{525ADD9A-0F9A-4797-8B57-E86EF55DB495}" srcOrd="0" destOrd="0" presId="urn:microsoft.com/office/officeart/2005/8/layout/radial3"/>
    <dgm:cxn modelId="{E770365D-61B3-44D7-A8B5-E79CCF30D89B}" type="presOf" srcId="{ACB9BDFA-97A4-45F8-8B8B-32CF153792E5}" destId="{308EB87B-0B51-4B21-97CF-6E2CFF10BFFD}" srcOrd="0" destOrd="0" presId="urn:microsoft.com/office/officeart/2005/8/layout/radial3"/>
    <dgm:cxn modelId="{DEC50BC8-1E6E-4EA8-BC54-998523F87D10}" srcId="{ACB9BDFA-97A4-45F8-8B8B-32CF153792E5}" destId="{452591C3-85F2-493E-B568-46F4D5798674}" srcOrd="5" destOrd="0" parTransId="{3C7BEC34-B300-4CA8-BCCE-6F50E2D230BD}" sibTransId="{48E3AFC1-B47B-4AC2-AA6F-2B2217BC6076}"/>
    <dgm:cxn modelId="{C2D05B17-5DC5-487E-8B3B-B01203E7FAF6}" type="presOf" srcId="{8DB96B69-7037-4AF2-82B2-930FA9FFE0EE}" destId="{1854C55A-1ABE-48DC-8BA3-4F0F45320283}" srcOrd="0" destOrd="0" presId="urn:microsoft.com/office/officeart/2005/8/layout/radial3"/>
    <dgm:cxn modelId="{82BB4A7D-9562-4DC0-9790-6A419CD84C90}" srcId="{ACB9BDFA-97A4-45F8-8B8B-32CF153792E5}" destId="{9C87BCDC-484D-4F11-B6CC-2111E004C118}" srcOrd="4" destOrd="0" parTransId="{3748A395-5822-460E-9810-447D846450AB}" sibTransId="{73DB56AC-9EA9-4BBD-A65B-36DFDECDF558}"/>
    <dgm:cxn modelId="{6B24749C-655C-4E47-9558-86195EDA786C}" srcId="{ACB9BDFA-97A4-45F8-8B8B-32CF153792E5}" destId="{1093BAFC-4478-4615-A0BD-29E7856F862B}" srcOrd="3" destOrd="0" parTransId="{BEB6B8D4-BE16-410B-AE71-AE3693FEA99A}" sibTransId="{E5127880-0889-405B-865D-076316E56847}"/>
    <dgm:cxn modelId="{7271ECD1-9DA4-4EC6-AF8F-502DF6E0FD8C}" type="presOf" srcId="{BBDFB5F6-FADA-4BC7-BF2E-DADD09736305}" destId="{0A96710C-35D2-41B8-91D1-EE87BFFC20E7}" srcOrd="0" destOrd="0" presId="urn:microsoft.com/office/officeart/2005/8/layout/radial3"/>
    <dgm:cxn modelId="{0B129C2B-CE2C-4816-9ED6-64F74B107EFA}" type="presOf" srcId="{9C87BCDC-484D-4F11-B6CC-2111E004C118}" destId="{3EA01AF9-78DC-4135-BB0B-18BEDD468C11}" srcOrd="0" destOrd="0" presId="urn:microsoft.com/office/officeart/2005/8/layout/radial3"/>
    <dgm:cxn modelId="{0B49205F-9A10-48A5-AC96-208756AED472}" type="presOf" srcId="{F1E1FF93-01F3-4A24-B9A0-F1FB55DFBCD0}" destId="{9D61B3E1-7EBA-42EF-A4D7-7FDD3AA89142}" srcOrd="0" destOrd="0" presId="urn:microsoft.com/office/officeart/2005/8/layout/radial3"/>
    <dgm:cxn modelId="{80CFBEA6-6436-44D1-89B7-EA860A8EEEC0}" srcId="{8DB96B69-7037-4AF2-82B2-930FA9FFE0EE}" destId="{854A96BB-1870-45F0-AF56-40AE3BA47CCC}" srcOrd="1" destOrd="0" parTransId="{B136A13B-1348-47F5-A61B-3EA133693BF9}" sibTransId="{694070AA-D5BA-46C5-A2BE-762737D8CB1C}"/>
    <dgm:cxn modelId="{9FAF1666-F5C1-4448-9955-C998B34D0D4D}" type="presOf" srcId="{C2CA4FD0-3C18-43BD-92FC-3339FEDC69E3}" destId="{8249A5EB-9FB2-4152-AB5C-118A884EB319}" srcOrd="0" destOrd="0" presId="urn:microsoft.com/office/officeart/2005/8/layout/radial3"/>
    <dgm:cxn modelId="{62E933AB-7A9F-445E-B0AE-35AE0ACBA21B}" type="presOf" srcId="{452591C3-85F2-493E-B568-46F4D5798674}" destId="{2EF4FEF4-FAFB-41C7-B9BE-8202BFC75474}" srcOrd="0" destOrd="0" presId="urn:microsoft.com/office/officeart/2005/8/layout/radial3"/>
    <dgm:cxn modelId="{52DF3246-58D7-4866-8A7E-A765A9A05475}" srcId="{ACB9BDFA-97A4-45F8-8B8B-32CF153792E5}" destId="{BBDFB5F6-FADA-4BC7-BF2E-DADD09736305}" srcOrd="0" destOrd="0" parTransId="{C55E2F34-BF91-4994-A2F2-A357CAAC320F}" sibTransId="{D4ABB909-FC90-4424-B1A7-057AEFF5BD73}"/>
    <dgm:cxn modelId="{361B6D92-0E52-444C-BE22-9870555987B1}" srcId="{ACB9BDFA-97A4-45F8-8B8B-32CF153792E5}" destId="{C2CA4FD0-3C18-43BD-92FC-3339FEDC69E3}" srcOrd="1" destOrd="0" parTransId="{1B1AD996-F04C-4AE5-B78B-D90E40D3AA9B}" sibTransId="{48053235-3BE7-4FA9-8C7E-B5B7F745042C}"/>
    <dgm:cxn modelId="{5C7C7B2A-1A84-4F4E-939E-EEA309F30E0F}" srcId="{ACB9BDFA-97A4-45F8-8B8B-32CF153792E5}" destId="{F1E1FF93-01F3-4A24-B9A0-F1FB55DFBCD0}" srcOrd="7" destOrd="0" parTransId="{F6A6FAAF-EF9A-49B1-AE88-21E99CD67609}" sibTransId="{AB971BD6-E89B-42DD-AF90-EF356438DFCE}"/>
    <dgm:cxn modelId="{FC0435E2-02FF-452E-954D-4094729EAFAE}" type="presParOf" srcId="{1854C55A-1ABE-48DC-8BA3-4F0F45320283}" destId="{64190666-89D2-426C-8FD9-8243F75E2C7B}" srcOrd="0" destOrd="0" presId="urn:microsoft.com/office/officeart/2005/8/layout/radial3"/>
    <dgm:cxn modelId="{0EAE0037-19E5-4550-93B6-42CB5C545F4A}" type="presParOf" srcId="{64190666-89D2-426C-8FD9-8243F75E2C7B}" destId="{308EB87B-0B51-4B21-97CF-6E2CFF10BFFD}" srcOrd="0" destOrd="0" presId="urn:microsoft.com/office/officeart/2005/8/layout/radial3"/>
    <dgm:cxn modelId="{57BA3BE2-502E-400E-A1A9-3C50BF05B7E6}" type="presParOf" srcId="{64190666-89D2-426C-8FD9-8243F75E2C7B}" destId="{0A96710C-35D2-41B8-91D1-EE87BFFC20E7}" srcOrd="1" destOrd="0" presId="urn:microsoft.com/office/officeart/2005/8/layout/radial3"/>
    <dgm:cxn modelId="{A1511FC7-736A-4871-B1A5-D43CBABFE973}" type="presParOf" srcId="{64190666-89D2-426C-8FD9-8243F75E2C7B}" destId="{8249A5EB-9FB2-4152-AB5C-118A884EB319}" srcOrd="2" destOrd="0" presId="urn:microsoft.com/office/officeart/2005/8/layout/radial3"/>
    <dgm:cxn modelId="{7882113B-1D0C-4E08-B479-B180CEC9A255}" type="presParOf" srcId="{64190666-89D2-426C-8FD9-8243F75E2C7B}" destId="{525ADD9A-0F9A-4797-8B57-E86EF55DB495}" srcOrd="3" destOrd="0" presId="urn:microsoft.com/office/officeart/2005/8/layout/radial3"/>
    <dgm:cxn modelId="{D00FA567-1B54-4136-97FD-889C3C0F3E2F}" type="presParOf" srcId="{64190666-89D2-426C-8FD9-8243F75E2C7B}" destId="{BD5D37EC-FCD0-4FA9-B67A-F259418A8FDE}" srcOrd="4" destOrd="0" presId="urn:microsoft.com/office/officeart/2005/8/layout/radial3"/>
    <dgm:cxn modelId="{09D5F691-4165-4F79-A2E0-71CF5C451D45}" type="presParOf" srcId="{64190666-89D2-426C-8FD9-8243F75E2C7B}" destId="{3EA01AF9-78DC-4135-BB0B-18BEDD468C11}" srcOrd="5" destOrd="0" presId="urn:microsoft.com/office/officeart/2005/8/layout/radial3"/>
    <dgm:cxn modelId="{A50EEDBA-D92F-4E60-BCCB-DEB976A68988}" type="presParOf" srcId="{64190666-89D2-426C-8FD9-8243F75E2C7B}" destId="{2EF4FEF4-FAFB-41C7-B9BE-8202BFC75474}" srcOrd="6" destOrd="0" presId="urn:microsoft.com/office/officeart/2005/8/layout/radial3"/>
    <dgm:cxn modelId="{90E420BB-A7AD-4B13-93D1-62E70C6C8DB0}" type="presParOf" srcId="{64190666-89D2-426C-8FD9-8243F75E2C7B}" destId="{BC66383D-9427-4B6A-8CA3-92F4820D17EF}" srcOrd="7" destOrd="0" presId="urn:microsoft.com/office/officeart/2005/8/layout/radial3"/>
    <dgm:cxn modelId="{9E2BE7F7-BD17-47BB-948E-EB434CEE9226}" type="presParOf" srcId="{64190666-89D2-426C-8FD9-8243F75E2C7B}" destId="{9D61B3E1-7EBA-42EF-A4D7-7FDD3AA89142}" srcOrd="8"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B96B69-7037-4AF2-82B2-930FA9FFE0EE}" type="doc">
      <dgm:prSet loTypeId="urn:microsoft.com/office/officeart/2005/8/layout/radial3" loCatId="cycle" qsTypeId="urn:microsoft.com/office/officeart/2005/8/quickstyle/simple1" qsCatId="simple" csTypeId="urn:microsoft.com/office/officeart/2005/8/colors/colorful4" csCatId="colorful" phldr="1"/>
      <dgm:spPr/>
      <dgm:t>
        <a:bodyPr/>
        <a:lstStyle/>
        <a:p>
          <a:endParaRPr lang="zh-TW" altLang="en-US"/>
        </a:p>
      </dgm:t>
    </dgm:pt>
    <dgm:pt modelId="{ACB9BDFA-97A4-45F8-8B8B-32CF153792E5}">
      <dgm:prSet phldrT="[文字]" custT="1"/>
      <dgm:spPr>
        <a:solidFill>
          <a:schemeClr val="accent5">
            <a:lumMod val="60000"/>
            <a:lumOff val="40000"/>
            <a:alpha val="83000"/>
          </a:schemeClr>
        </a:solidFill>
        <a:ln>
          <a:noFill/>
        </a:ln>
      </dgm:spPr>
      <dgm:t>
        <a:bodyPr/>
        <a:lstStyle/>
        <a:p>
          <a:endParaRPr lang="zh-TW" altLang="en-US" sz="1600" dirty="0">
            <a:latin typeface="微軟正黑體" panose="020B0604030504040204" pitchFamily="34" charset="-120"/>
            <a:ea typeface="微軟正黑體" panose="020B0604030504040204" pitchFamily="34" charset="-120"/>
          </a:endParaRPr>
        </a:p>
      </dgm:t>
    </dgm:pt>
    <dgm:pt modelId="{45E61A2F-1B37-4FE0-BF74-4A511AB8D7D5}" type="parTrans" cxnId="{33487261-ABCD-4198-A7DA-6C5D6A3F26EC}">
      <dgm:prSet/>
      <dgm:spPr/>
      <dgm:t>
        <a:bodyPr/>
        <a:lstStyle/>
        <a:p>
          <a:endParaRPr lang="zh-TW" altLang="en-US" sz="1600">
            <a:latin typeface="微軟正黑體" panose="020B0604030504040204" pitchFamily="34" charset="-120"/>
            <a:ea typeface="微軟正黑體" panose="020B0604030504040204" pitchFamily="34" charset="-120"/>
          </a:endParaRPr>
        </a:p>
      </dgm:t>
    </dgm:pt>
    <dgm:pt modelId="{9151C3E7-64A5-4494-B9EF-1CE72A3CAEFE}" type="sibTrans" cxnId="{33487261-ABCD-4198-A7DA-6C5D6A3F26EC}">
      <dgm:prSet/>
      <dgm:spPr/>
      <dgm:t>
        <a:bodyPr/>
        <a:lstStyle/>
        <a:p>
          <a:endParaRPr lang="zh-TW" altLang="en-US" sz="1600">
            <a:latin typeface="微軟正黑體" panose="020B0604030504040204" pitchFamily="34" charset="-120"/>
            <a:ea typeface="微軟正黑體" panose="020B0604030504040204" pitchFamily="34" charset="-120"/>
          </a:endParaRPr>
        </a:p>
      </dgm:t>
    </dgm:pt>
    <dgm:pt modelId="{BBDFB5F6-FADA-4BC7-BF2E-DADD09736305}">
      <dgm:prSet phldrT="[文字]" custT="1"/>
      <dgm:spPr/>
      <dgm:t>
        <a:bodyPr/>
        <a:lstStyle/>
        <a:p>
          <a:r>
            <a:rPr lang="zh-TW" sz="1600" dirty="0">
              <a:latin typeface="微軟正黑體" panose="020B0604030504040204" pitchFamily="34" charset="-120"/>
              <a:ea typeface="微軟正黑體" panose="020B0604030504040204" pitchFamily="34" charset="-120"/>
            </a:rPr>
            <a:t>品質改善循環</a:t>
          </a:r>
          <a:r>
            <a:rPr lang="en-US" sz="1600" dirty="0">
              <a:latin typeface="微軟正黑體" panose="020B0604030504040204" pitchFamily="34" charset="-120"/>
              <a:ea typeface="微軟正黑體" panose="020B0604030504040204" pitchFamily="34" charset="-120"/>
            </a:rPr>
            <a:t>PDCA</a:t>
          </a:r>
          <a:endParaRPr lang="zh-TW" altLang="en-US" sz="1600" b="0" dirty="0">
            <a:latin typeface="微軟正黑體" panose="020B0604030504040204" pitchFamily="34" charset="-120"/>
            <a:ea typeface="微軟正黑體" panose="020B0604030504040204" pitchFamily="34" charset="-120"/>
          </a:endParaRPr>
        </a:p>
      </dgm:t>
    </dgm:pt>
    <dgm:pt modelId="{C55E2F34-BF91-4994-A2F2-A357CAAC320F}" type="parTrans" cxnId="{52DF3246-58D7-4866-8A7E-A765A9A05475}">
      <dgm:prSet/>
      <dgm:spPr/>
      <dgm:t>
        <a:bodyPr/>
        <a:lstStyle/>
        <a:p>
          <a:endParaRPr lang="zh-TW" altLang="en-US" sz="1600">
            <a:latin typeface="微軟正黑體" panose="020B0604030504040204" pitchFamily="34" charset="-120"/>
            <a:ea typeface="微軟正黑體" panose="020B0604030504040204" pitchFamily="34" charset="-120"/>
          </a:endParaRPr>
        </a:p>
      </dgm:t>
    </dgm:pt>
    <dgm:pt modelId="{D4ABB909-FC90-4424-B1A7-057AEFF5BD73}" type="sibTrans" cxnId="{52DF3246-58D7-4866-8A7E-A765A9A05475}">
      <dgm:prSet/>
      <dgm:spPr/>
      <dgm:t>
        <a:bodyPr/>
        <a:lstStyle/>
        <a:p>
          <a:endParaRPr lang="zh-TW" altLang="en-US" sz="1600">
            <a:latin typeface="微軟正黑體" panose="020B0604030504040204" pitchFamily="34" charset="-120"/>
            <a:ea typeface="微軟正黑體" panose="020B0604030504040204" pitchFamily="34" charset="-120"/>
          </a:endParaRPr>
        </a:p>
      </dgm:t>
    </dgm:pt>
    <dgm:pt modelId="{1093BAFC-4478-4615-A0BD-29E7856F862B}">
      <dgm:prSet phldrT="[文字]" custT="1"/>
      <dgm:spPr/>
      <dgm:t>
        <a:bodyPr/>
        <a:lstStyle/>
        <a:p>
          <a:r>
            <a:rPr lang="zh-TW" sz="1600" dirty="0">
              <a:latin typeface="微軟正黑體" panose="020B0604030504040204" pitchFamily="34" charset="-120"/>
              <a:ea typeface="微軟正黑體" panose="020B0604030504040204" pitchFamily="34" charset="-120"/>
            </a:rPr>
            <a:t>醫院內部稽核員</a:t>
          </a:r>
          <a:endParaRPr lang="zh-TW" altLang="en-US" sz="1600" b="0" dirty="0">
            <a:latin typeface="微軟正黑體" panose="020B0604030504040204" pitchFamily="34" charset="-120"/>
            <a:ea typeface="微軟正黑體" panose="020B0604030504040204" pitchFamily="34" charset="-120"/>
          </a:endParaRPr>
        </a:p>
      </dgm:t>
    </dgm:pt>
    <dgm:pt modelId="{BEB6B8D4-BE16-410B-AE71-AE3693FEA99A}" type="parTrans" cxnId="{6B24749C-655C-4E47-9558-86195EDA786C}">
      <dgm:prSet/>
      <dgm:spPr/>
      <dgm:t>
        <a:bodyPr/>
        <a:lstStyle/>
        <a:p>
          <a:endParaRPr lang="zh-TW" altLang="en-US" sz="1600">
            <a:latin typeface="微軟正黑體" panose="020B0604030504040204" pitchFamily="34" charset="-120"/>
            <a:ea typeface="微軟正黑體" panose="020B0604030504040204" pitchFamily="34" charset="-120"/>
          </a:endParaRPr>
        </a:p>
      </dgm:t>
    </dgm:pt>
    <dgm:pt modelId="{E5127880-0889-405B-865D-076316E56847}" type="sibTrans" cxnId="{6B24749C-655C-4E47-9558-86195EDA786C}">
      <dgm:prSet/>
      <dgm:spPr/>
      <dgm:t>
        <a:bodyPr/>
        <a:lstStyle/>
        <a:p>
          <a:endParaRPr lang="zh-TW" altLang="en-US" sz="1600">
            <a:latin typeface="微軟正黑體" panose="020B0604030504040204" pitchFamily="34" charset="-120"/>
            <a:ea typeface="微軟正黑體" panose="020B0604030504040204" pitchFamily="34" charset="-120"/>
          </a:endParaRPr>
        </a:p>
      </dgm:t>
    </dgm:pt>
    <dgm:pt modelId="{9C87BCDC-484D-4F11-B6CC-2111E004C118}">
      <dgm:prSet phldrT="[文字]" custT="1"/>
      <dgm:spPr/>
      <dgm:t>
        <a:bodyPr/>
        <a:lstStyle/>
        <a:p>
          <a:pPr>
            <a:lnSpc>
              <a:spcPts val="1500"/>
            </a:lnSpc>
          </a:pPr>
          <a:r>
            <a:rPr lang="zh-TW" sz="1600" dirty="0">
              <a:latin typeface="微軟正黑體" panose="020B0604030504040204" pitchFamily="34" charset="-120"/>
              <a:ea typeface="微軟正黑體" panose="020B0604030504040204" pitchFamily="34" charset="-120"/>
            </a:rPr>
            <a:t>事件</a:t>
          </a:r>
          <a:endParaRPr lang="en-US" altLang="zh-TW" sz="1600" dirty="0">
            <a:latin typeface="微軟正黑體" panose="020B0604030504040204" pitchFamily="34" charset="-120"/>
            <a:ea typeface="微軟正黑體" panose="020B0604030504040204" pitchFamily="34" charset="-120"/>
          </a:endParaRPr>
        </a:p>
        <a:p>
          <a:pPr>
            <a:lnSpc>
              <a:spcPts val="1500"/>
            </a:lnSpc>
          </a:pPr>
          <a:r>
            <a:rPr lang="zh-TW" sz="1600" dirty="0">
              <a:latin typeface="微軟正黑體" panose="020B0604030504040204" pitchFamily="34" charset="-120"/>
              <a:ea typeface="微軟正黑體" panose="020B0604030504040204" pitchFamily="34" charset="-120"/>
            </a:rPr>
            <a:t>調查</a:t>
          </a:r>
          <a:endParaRPr lang="zh-TW" altLang="en-US" sz="1600" b="0" dirty="0">
            <a:latin typeface="微軟正黑體" panose="020B0604030504040204" pitchFamily="34" charset="-120"/>
            <a:ea typeface="微軟正黑體" panose="020B0604030504040204" pitchFamily="34" charset="-120"/>
          </a:endParaRPr>
        </a:p>
      </dgm:t>
    </dgm:pt>
    <dgm:pt modelId="{3748A395-5822-460E-9810-447D846450AB}" type="parTrans" cxnId="{82BB4A7D-9562-4DC0-9790-6A419CD84C90}">
      <dgm:prSet/>
      <dgm:spPr/>
      <dgm:t>
        <a:bodyPr/>
        <a:lstStyle/>
        <a:p>
          <a:endParaRPr lang="zh-TW" altLang="en-US" sz="1600">
            <a:latin typeface="微軟正黑體" panose="020B0604030504040204" pitchFamily="34" charset="-120"/>
            <a:ea typeface="微軟正黑體" panose="020B0604030504040204" pitchFamily="34" charset="-120"/>
          </a:endParaRPr>
        </a:p>
      </dgm:t>
    </dgm:pt>
    <dgm:pt modelId="{73DB56AC-9EA9-4BBD-A65B-36DFDECDF558}" type="sibTrans" cxnId="{82BB4A7D-9562-4DC0-9790-6A419CD84C90}">
      <dgm:prSet/>
      <dgm:spPr/>
      <dgm:t>
        <a:bodyPr/>
        <a:lstStyle/>
        <a:p>
          <a:endParaRPr lang="zh-TW" altLang="en-US" sz="1600">
            <a:latin typeface="微軟正黑體" panose="020B0604030504040204" pitchFamily="34" charset="-120"/>
            <a:ea typeface="微軟正黑體" panose="020B0604030504040204" pitchFamily="34" charset="-120"/>
          </a:endParaRPr>
        </a:p>
      </dgm:t>
    </dgm:pt>
    <dgm:pt modelId="{452591C3-85F2-493E-B568-46F4D5798674}">
      <dgm:prSet phldrT="[文字]" custT="1"/>
      <dgm:spPr/>
      <dgm:t>
        <a:bodyPr/>
        <a:lstStyle/>
        <a:p>
          <a:r>
            <a:rPr lang="zh-TW" altLang="en-US" sz="1600" b="0" dirty="0">
              <a:latin typeface="微軟正黑體" panose="020B0604030504040204" pitchFamily="34" charset="-120"/>
              <a:ea typeface="微軟正黑體" panose="020B0604030504040204" pitchFamily="34" charset="-120"/>
            </a:rPr>
            <a:t>臨床風險管理課程</a:t>
          </a:r>
        </a:p>
      </dgm:t>
    </dgm:pt>
    <dgm:pt modelId="{3C7BEC34-B300-4CA8-BCCE-6F50E2D230BD}" type="parTrans" cxnId="{DEC50BC8-1E6E-4EA8-BC54-998523F87D10}">
      <dgm:prSet/>
      <dgm:spPr/>
      <dgm:t>
        <a:bodyPr/>
        <a:lstStyle/>
        <a:p>
          <a:endParaRPr lang="zh-TW" altLang="en-US" sz="1600">
            <a:latin typeface="微軟正黑體" panose="020B0604030504040204" pitchFamily="34" charset="-120"/>
            <a:ea typeface="微軟正黑體" panose="020B0604030504040204" pitchFamily="34" charset="-120"/>
          </a:endParaRPr>
        </a:p>
      </dgm:t>
    </dgm:pt>
    <dgm:pt modelId="{48E3AFC1-B47B-4AC2-AA6F-2B2217BC6076}" type="sibTrans" cxnId="{DEC50BC8-1E6E-4EA8-BC54-998523F87D10}">
      <dgm:prSet/>
      <dgm:spPr/>
      <dgm:t>
        <a:bodyPr/>
        <a:lstStyle/>
        <a:p>
          <a:endParaRPr lang="zh-TW" altLang="en-US" sz="1600">
            <a:latin typeface="微軟正黑體" panose="020B0604030504040204" pitchFamily="34" charset="-120"/>
            <a:ea typeface="微軟正黑體" panose="020B0604030504040204" pitchFamily="34" charset="-120"/>
          </a:endParaRPr>
        </a:p>
      </dgm:t>
    </dgm:pt>
    <dgm:pt modelId="{C2CA4FD0-3C18-43BD-92FC-3339FEDC69E3}">
      <dgm:prSet custT="1"/>
      <dgm:spPr/>
      <dgm:t>
        <a:bodyPr/>
        <a:lstStyle/>
        <a:p>
          <a:r>
            <a:rPr lang="zh-TW" sz="1600" dirty="0">
              <a:latin typeface="微軟正黑體" panose="020B0604030504040204" pitchFamily="34" charset="-120"/>
              <a:ea typeface="微軟正黑體" panose="020B0604030504040204" pitchFamily="34" charset="-120"/>
            </a:rPr>
            <a:t>風險管理與</a:t>
          </a:r>
          <a:r>
            <a:rPr lang="en-US" sz="1600" dirty="0">
              <a:latin typeface="微軟正黑體" panose="020B0604030504040204" pitchFamily="34" charset="-120"/>
              <a:ea typeface="微軟正黑體" panose="020B0604030504040204" pitchFamily="34" charset="-120"/>
            </a:rPr>
            <a:t>HFMEA</a:t>
          </a:r>
          <a:endParaRPr lang="zh-TW" altLang="en-US" sz="1600" b="0" dirty="0">
            <a:latin typeface="微軟正黑體" panose="020B0604030504040204" pitchFamily="34" charset="-120"/>
            <a:ea typeface="微軟正黑體" panose="020B0604030504040204" pitchFamily="34" charset="-120"/>
          </a:endParaRPr>
        </a:p>
      </dgm:t>
    </dgm:pt>
    <dgm:pt modelId="{1B1AD996-F04C-4AE5-B78B-D90E40D3AA9B}" type="parTrans" cxnId="{361B6D92-0E52-444C-BE22-9870555987B1}">
      <dgm:prSet/>
      <dgm:spPr/>
      <dgm:t>
        <a:bodyPr/>
        <a:lstStyle/>
        <a:p>
          <a:endParaRPr lang="zh-TW" altLang="en-US" sz="1600">
            <a:latin typeface="微軟正黑體" panose="020B0604030504040204" pitchFamily="34" charset="-120"/>
            <a:ea typeface="微軟正黑體" panose="020B0604030504040204" pitchFamily="34" charset="-120"/>
          </a:endParaRPr>
        </a:p>
      </dgm:t>
    </dgm:pt>
    <dgm:pt modelId="{48053235-3BE7-4FA9-8C7E-B5B7F745042C}" type="sibTrans" cxnId="{361B6D92-0E52-444C-BE22-9870555987B1}">
      <dgm:prSet/>
      <dgm:spPr/>
      <dgm:t>
        <a:bodyPr/>
        <a:lstStyle/>
        <a:p>
          <a:endParaRPr lang="zh-TW" altLang="en-US" sz="1600">
            <a:latin typeface="微軟正黑體" panose="020B0604030504040204" pitchFamily="34" charset="-120"/>
            <a:ea typeface="微軟正黑體" panose="020B0604030504040204" pitchFamily="34" charset="-120"/>
          </a:endParaRPr>
        </a:p>
      </dgm:t>
    </dgm:pt>
    <dgm:pt modelId="{FE32E411-99F4-47F5-930F-A60770CBEA89}">
      <dgm:prSet custT="1"/>
      <dgm:spPr/>
      <dgm:t>
        <a:bodyPr/>
        <a:lstStyle/>
        <a:p>
          <a:pPr>
            <a:lnSpc>
              <a:spcPts val="1500"/>
            </a:lnSpc>
          </a:pPr>
          <a:r>
            <a:rPr lang="zh-TW" sz="1600" dirty="0">
              <a:latin typeface="微軟正黑體" panose="020B0604030504040204" pitchFamily="34" charset="-120"/>
              <a:ea typeface="微軟正黑體" panose="020B0604030504040204" pitchFamily="34" charset="-120"/>
            </a:rPr>
            <a:t>創新</a:t>
          </a:r>
          <a:endParaRPr lang="en-US" altLang="zh-TW" sz="1600" dirty="0">
            <a:latin typeface="微軟正黑體" panose="020B0604030504040204" pitchFamily="34" charset="-120"/>
            <a:ea typeface="微軟正黑體" panose="020B0604030504040204" pitchFamily="34" charset="-120"/>
          </a:endParaRPr>
        </a:p>
        <a:p>
          <a:pPr>
            <a:lnSpc>
              <a:spcPts val="1500"/>
            </a:lnSpc>
          </a:pPr>
          <a:r>
            <a:rPr lang="zh-TW" sz="1600" dirty="0">
              <a:latin typeface="微軟正黑體" panose="020B0604030504040204" pitchFamily="34" charset="-120"/>
              <a:ea typeface="微軟正黑體" panose="020B0604030504040204" pitchFamily="34" charset="-120"/>
            </a:rPr>
            <a:t>設計</a:t>
          </a:r>
          <a:endParaRPr lang="zh-TW" altLang="en-US" sz="1600" b="0" dirty="0">
            <a:latin typeface="微軟正黑體" panose="020B0604030504040204" pitchFamily="34" charset="-120"/>
            <a:ea typeface="微軟正黑體" panose="020B0604030504040204" pitchFamily="34" charset="-120"/>
          </a:endParaRPr>
        </a:p>
      </dgm:t>
    </dgm:pt>
    <dgm:pt modelId="{7F091B85-B953-4903-8674-42C3B3A90CB5}" type="parTrans" cxnId="{B0C8934D-0F95-4C06-81A4-27CD8C2E0E88}">
      <dgm:prSet/>
      <dgm:spPr/>
      <dgm:t>
        <a:bodyPr/>
        <a:lstStyle/>
        <a:p>
          <a:endParaRPr lang="zh-TW" altLang="en-US" sz="1600">
            <a:latin typeface="微軟正黑體" panose="020B0604030504040204" pitchFamily="34" charset="-120"/>
            <a:ea typeface="微軟正黑體" panose="020B0604030504040204" pitchFamily="34" charset="-120"/>
          </a:endParaRPr>
        </a:p>
      </dgm:t>
    </dgm:pt>
    <dgm:pt modelId="{1552A6FA-B2DD-4FBE-A489-BB72D9AD8E83}" type="sibTrans" cxnId="{B0C8934D-0F95-4C06-81A4-27CD8C2E0E88}">
      <dgm:prSet/>
      <dgm:spPr/>
      <dgm:t>
        <a:bodyPr/>
        <a:lstStyle/>
        <a:p>
          <a:endParaRPr lang="zh-TW" altLang="en-US" sz="1600">
            <a:latin typeface="微軟正黑體" panose="020B0604030504040204" pitchFamily="34" charset="-120"/>
            <a:ea typeface="微軟正黑體" panose="020B0604030504040204" pitchFamily="34" charset="-120"/>
          </a:endParaRPr>
        </a:p>
      </dgm:t>
    </dgm:pt>
    <dgm:pt modelId="{0659D2C7-6773-41C0-8ECF-3EE720EB2CAD}">
      <dgm:prSet phldrT="[文字]" custT="1"/>
      <dgm:spPr/>
      <dgm:t>
        <a:bodyPr/>
        <a:lstStyle/>
        <a:p>
          <a:r>
            <a:rPr lang="en-US" altLang="zh-TW" sz="1600" b="0" dirty="0">
              <a:latin typeface="微軟正黑體" panose="020B0604030504040204" pitchFamily="34" charset="-120"/>
              <a:ea typeface="微軟正黑體" panose="020B0604030504040204" pitchFamily="34" charset="-120"/>
            </a:rPr>
            <a:t>TRM</a:t>
          </a:r>
          <a:br>
            <a:rPr lang="en-US" altLang="zh-TW" sz="1600" b="0" dirty="0">
              <a:latin typeface="微軟正黑體" panose="020B0604030504040204" pitchFamily="34" charset="-120"/>
              <a:ea typeface="微軟正黑體" panose="020B0604030504040204" pitchFamily="34" charset="-120"/>
            </a:rPr>
          </a:br>
          <a:r>
            <a:rPr lang="zh-TW" altLang="en-US" sz="1600" b="0" dirty="0">
              <a:latin typeface="微軟正黑體" panose="020B0604030504040204" pitchFamily="34" charset="-120"/>
              <a:ea typeface="微軟正黑體" panose="020B0604030504040204" pitchFamily="34" charset="-120"/>
            </a:rPr>
            <a:t>課程</a:t>
          </a:r>
        </a:p>
      </dgm:t>
    </dgm:pt>
    <dgm:pt modelId="{86856212-C3AE-45EB-B149-03068D982D93}" type="parTrans" cxnId="{D1092301-BA36-4037-9B1C-C435443A87DD}">
      <dgm:prSet/>
      <dgm:spPr/>
      <dgm:t>
        <a:bodyPr/>
        <a:lstStyle/>
        <a:p>
          <a:endParaRPr lang="zh-TW" altLang="en-US" sz="1600"/>
        </a:p>
      </dgm:t>
    </dgm:pt>
    <dgm:pt modelId="{DDA3F8CB-3D25-4B40-BADC-0D9692263B48}" type="sibTrans" cxnId="{D1092301-BA36-4037-9B1C-C435443A87DD}">
      <dgm:prSet/>
      <dgm:spPr/>
      <dgm:t>
        <a:bodyPr/>
        <a:lstStyle/>
        <a:p>
          <a:endParaRPr lang="zh-TW" altLang="en-US" sz="1600"/>
        </a:p>
      </dgm:t>
    </dgm:pt>
    <dgm:pt modelId="{1854C55A-1ABE-48DC-8BA3-4F0F45320283}" type="pres">
      <dgm:prSet presAssocID="{8DB96B69-7037-4AF2-82B2-930FA9FFE0EE}" presName="composite" presStyleCnt="0">
        <dgm:presLayoutVars>
          <dgm:chMax val="1"/>
          <dgm:dir/>
          <dgm:resizeHandles val="exact"/>
        </dgm:presLayoutVars>
      </dgm:prSet>
      <dgm:spPr/>
      <dgm:t>
        <a:bodyPr/>
        <a:lstStyle/>
        <a:p>
          <a:endParaRPr lang="zh-TW" altLang="en-US"/>
        </a:p>
      </dgm:t>
    </dgm:pt>
    <dgm:pt modelId="{64190666-89D2-426C-8FD9-8243F75E2C7B}" type="pres">
      <dgm:prSet presAssocID="{8DB96B69-7037-4AF2-82B2-930FA9FFE0EE}" presName="radial" presStyleCnt="0">
        <dgm:presLayoutVars>
          <dgm:animLvl val="ctr"/>
        </dgm:presLayoutVars>
      </dgm:prSet>
      <dgm:spPr/>
    </dgm:pt>
    <dgm:pt modelId="{308EB87B-0B51-4B21-97CF-6E2CFF10BFFD}" type="pres">
      <dgm:prSet presAssocID="{ACB9BDFA-97A4-45F8-8B8B-32CF153792E5}" presName="centerShape" presStyleLbl="vennNode1" presStyleIdx="0" presStyleCnt="8" custScaleX="122296" custScaleY="124728" custLinFactNeighborX="-42615" custLinFactNeighborY="-2992"/>
      <dgm:spPr/>
      <dgm:t>
        <a:bodyPr/>
        <a:lstStyle/>
        <a:p>
          <a:endParaRPr lang="zh-TW" altLang="en-US"/>
        </a:p>
      </dgm:t>
    </dgm:pt>
    <dgm:pt modelId="{0A96710C-35D2-41B8-91D1-EE87BFFC20E7}" type="pres">
      <dgm:prSet presAssocID="{BBDFB5F6-FADA-4BC7-BF2E-DADD09736305}" presName="node" presStyleLbl="vennNode1" presStyleIdx="1" presStyleCnt="8" custRadScaleRad="182584" custRadScaleInc="-131177">
        <dgm:presLayoutVars>
          <dgm:bulletEnabled val="1"/>
        </dgm:presLayoutVars>
      </dgm:prSet>
      <dgm:spPr/>
      <dgm:t>
        <a:bodyPr/>
        <a:lstStyle/>
        <a:p>
          <a:endParaRPr lang="zh-TW" altLang="en-US"/>
        </a:p>
      </dgm:t>
    </dgm:pt>
    <dgm:pt modelId="{F8BCE7B2-6BEC-483D-A180-28A9C47D9A43}" type="pres">
      <dgm:prSet presAssocID="{0659D2C7-6773-41C0-8ECF-3EE720EB2CAD}" presName="node" presStyleLbl="vennNode1" presStyleIdx="2" presStyleCnt="8" custRadScaleRad="72930" custRadScaleInc="-104686">
        <dgm:presLayoutVars>
          <dgm:bulletEnabled val="1"/>
        </dgm:presLayoutVars>
      </dgm:prSet>
      <dgm:spPr/>
      <dgm:t>
        <a:bodyPr/>
        <a:lstStyle/>
        <a:p>
          <a:endParaRPr lang="zh-TW" altLang="en-US"/>
        </a:p>
      </dgm:t>
    </dgm:pt>
    <dgm:pt modelId="{8249A5EB-9FB2-4152-AB5C-118A884EB319}" type="pres">
      <dgm:prSet presAssocID="{C2CA4FD0-3C18-43BD-92FC-3339FEDC69E3}" presName="node" presStyleLbl="vennNode1" presStyleIdx="3" presStyleCnt="8" custRadScaleRad="126550" custRadScaleInc="-279248">
        <dgm:presLayoutVars>
          <dgm:bulletEnabled val="1"/>
        </dgm:presLayoutVars>
      </dgm:prSet>
      <dgm:spPr/>
      <dgm:t>
        <a:bodyPr/>
        <a:lstStyle/>
        <a:p>
          <a:endParaRPr lang="zh-TW" altLang="en-US"/>
        </a:p>
      </dgm:t>
    </dgm:pt>
    <dgm:pt modelId="{525ADD9A-0F9A-4797-8B57-E86EF55DB495}" type="pres">
      <dgm:prSet presAssocID="{FE32E411-99F4-47F5-930F-A60770CBEA89}" presName="node" presStyleLbl="vennNode1" presStyleIdx="4" presStyleCnt="8" custRadScaleRad="147713" custRadScaleInc="162745">
        <dgm:presLayoutVars>
          <dgm:bulletEnabled val="1"/>
        </dgm:presLayoutVars>
      </dgm:prSet>
      <dgm:spPr/>
      <dgm:t>
        <a:bodyPr/>
        <a:lstStyle/>
        <a:p>
          <a:endParaRPr lang="zh-TW" altLang="en-US"/>
        </a:p>
      </dgm:t>
    </dgm:pt>
    <dgm:pt modelId="{BD5D37EC-FCD0-4FA9-B67A-F259418A8FDE}" type="pres">
      <dgm:prSet presAssocID="{1093BAFC-4478-4615-A0BD-29E7856F862B}" presName="node" presStyleLbl="vennNode1" presStyleIdx="5" presStyleCnt="8" custRadScaleRad="88901" custRadScaleInc="1445">
        <dgm:presLayoutVars>
          <dgm:bulletEnabled val="1"/>
        </dgm:presLayoutVars>
      </dgm:prSet>
      <dgm:spPr/>
      <dgm:t>
        <a:bodyPr/>
        <a:lstStyle/>
        <a:p>
          <a:endParaRPr lang="zh-TW" altLang="en-US"/>
        </a:p>
      </dgm:t>
    </dgm:pt>
    <dgm:pt modelId="{3EA01AF9-78DC-4135-BB0B-18BEDD468C11}" type="pres">
      <dgm:prSet presAssocID="{9C87BCDC-484D-4F11-B6CC-2111E004C118}" presName="node" presStyleLbl="vennNode1" presStyleIdx="6" presStyleCnt="8" custRadScaleRad="11573" custRadScaleInc="-204332">
        <dgm:presLayoutVars>
          <dgm:bulletEnabled val="1"/>
        </dgm:presLayoutVars>
      </dgm:prSet>
      <dgm:spPr/>
      <dgm:t>
        <a:bodyPr/>
        <a:lstStyle/>
        <a:p>
          <a:endParaRPr lang="zh-TW" altLang="en-US"/>
        </a:p>
      </dgm:t>
    </dgm:pt>
    <dgm:pt modelId="{2EF4FEF4-FAFB-41C7-B9BE-8202BFC75474}" type="pres">
      <dgm:prSet presAssocID="{452591C3-85F2-493E-B568-46F4D5798674}" presName="node" presStyleLbl="vennNode1" presStyleIdx="7" presStyleCnt="8" custRadScaleRad="172324" custRadScaleInc="-80957">
        <dgm:presLayoutVars>
          <dgm:bulletEnabled val="1"/>
        </dgm:presLayoutVars>
      </dgm:prSet>
      <dgm:spPr/>
      <dgm:t>
        <a:bodyPr/>
        <a:lstStyle/>
        <a:p>
          <a:endParaRPr lang="zh-TW" altLang="en-US"/>
        </a:p>
      </dgm:t>
    </dgm:pt>
  </dgm:ptLst>
  <dgm:cxnLst>
    <dgm:cxn modelId="{33487261-ABCD-4198-A7DA-6C5D6A3F26EC}" srcId="{8DB96B69-7037-4AF2-82B2-930FA9FFE0EE}" destId="{ACB9BDFA-97A4-45F8-8B8B-32CF153792E5}" srcOrd="0" destOrd="0" parTransId="{45E61A2F-1B37-4FE0-BF74-4A511AB8D7D5}" sibTransId="{9151C3E7-64A5-4494-B9EF-1CE72A3CAEFE}"/>
    <dgm:cxn modelId="{D1092301-BA36-4037-9B1C-C435443A87DD}" srcId="{ACB9BDFA-97A4-45F8-8B8B-32CF153792E5}" destId="{0659D2C7-6773-41C0-8ECF-3EE720EB2CAD}" srcOrd="1" destOrd="0" parTransId="{86856212-C3AE-45EB-B149-03068D982D93}" sibTransId="{DDA3F8CB-3D25-4B40-BADC-0D9692263B48}"/>
    <dgm:cxn modelId="{DC85F51C-4173-4347-8001-ADECCCE58699}" type="presOf" srcId="{1093BAFC-4478-4615-A0BD-29E7856F862B}" destId="{BD5D37EC-FCD0-4FA9-B67A-F259418A8FDE}" srcOrd="0" destOrd="0" presId="urn:microsoft.com/office/officeart/2005/8/layout/radial3"/>
    <dgm:cxn modelId="{B0C8934D-0F95-4C06-81A4-27CD8C2E0E88}" srcId="{ACB9BDFA-97A4-45F8-8B8B-32CF153792E5}" destId="{FE32E411-99F4-47F5-930F-A60770CBEA89}" srcOrd="3" destOrd="0" parTransId="{7F091B85-B953-4903-8674-42C3B3A90CB5}" sibTransId="{1552A6FA-B2DD-4FBE-A489-BB72D9AD8E83}"/>
    <dgm:cxn modelId="{4CE0DC27-9EE5-47B8-AA98-3F689DF5A714}" type="presOf" srcId="{FE32E411-99F4-47F5-930F-A60770CBEA89}" destId="{525ADD9A-0F9A-4797-8B57-E86EF55DB495}" srcOrd="0" destOrd="0" presId="urn:microsoft.com/office/officeart/2005/8/layout/radial3"/>
    <dgm:cxn modelId="{E770365D-61B3-44D7-A8B5-E79CCF30D89B}" type="presOf" srcId="{ACB9BDFA-97A4-45F8-8B8B-32CF153792E5}" destId="{308EB87B-0B51-4B21-97CF-6E2CFF10BFFD}" srcOrd="0" destOrd="0" presId="urn:microsoft.com/office/officeart/2005/8/layout/radial3"/>
    <dgm:cxn modelId="{DEC50BC8-1E6E-4EA8-BC54-998523F87D10}" srcId="{ACB9BDFA-97A4-45F8-8B8B-32CF153792E5}" destId="{452591C3-85F2-493E-B568-46F4D5798674}" srcOrd="6" destOrd="0" parTransId="{3C7BEC34-B300-4CA8-BCCE-6F50E2D230BD}" sibTransId="{48E3AFC1-B47B-4AC2-AA6F-2B2217BC6076}"/>
    <dgm:cxn modelId="{C2D05B17-5DC5-487E-8B3B-B01203E7FAF6}" type="presOf" srcId="{8DB96B69-7037-4AF2-82B2-930FA9FFE0EE}" destId="{1854C55A-1ABE-48DC-8BA3-4F0F45320283}" srcOrd="0" destOrd="0" presId="urn:microsoft.com/office/officeart/2005/8/layout/radial3"/>
    <dgm:cxn modelId="{82BB4A7D-9562-4DC0-9790-6A419CD84C90}" srcId="{ACB9BDFA-97A4-45F8-8B8B-32CF153792E5}" destId="{9C87BCDC-484D-4F11-B6CC-2111E004C118}" srcOrd="5" destOrd="0" parTransId="{3748A395-5822-460E-9810-447D846450AB}" sibTransId="{73DB56AC-9EA9-4BBD-A65B-36DFDECDF558}"/>
    <dgm:cxn modelId="{6B24749C-655C-4E47-9558-86195EDA786C}" srcId="{ACB9BDFA-97A4-45F8-8B8B-32CF153792E5}" destId="{1093BAFC-4478-4615-A0BD-29E7856F862B}" srcOrd="4" destOrd="0" parTransId="{BEB6B8D4-BE16-410B-AE71-AE3693FEA99A}" sibTransId="{E5127880-0889-405B-865D-076316E56847}"/>
    <dgm:cxn modelId="{7271ECD1-9DA4-4EC6-AF8F-502DF6E0FD8C}" type="presOf" srcId="{BBDFB5F6-FADA-4BC7-BF2E-DADD09736305}" destId="{0A96710C-35D2-41B8-91D1-EE87BFFC20E7}" srcOrd="0" destOrd="0" presId="urn:microsoft.com/office/officeart/2005/8/layout/radial3"/>
    <dgm:cxn modelId="{0B129C2B-CE2C-4816-9ED6-64F74B107EFA}" type="presOf" srcId="{9C87BCDC-484D-4F11-B6CC-2111E004C118}" destId="{3EA01AF9-78DC-4135-BB0B-18BEDD468C11}" srcOrd="0" destOrd="0" presId="urn:microsoft.com/office/officeart/2005/8/layout/radial3"/>
    <dgm:cxn modelId="{B3A250F9-4604-4862-9900-C719B3EC14F1}" type="presOf" srcId="{0659D2C7-6773-41C0-8ECF-3EE720EB2CAD}" destId="{F8BCE7B2-6BEC-483D-A180-28A9C47D9A43}" srcOrd="0" destOrd="0" presId="urn:microsoft.com/office/officeart/2005/8/layout/radial3"/>
    <dgm:cxn modelId="{9FAF1666-F5C1-4448-9955-C998B34D0D4D}" type="presOf" srcId="{C2CA4FD0-3C18-43BD-92FC-3339FEDC69E3}" destId="{8249A5EB-9FB2-4152-AB5C-118A884EB319}" srcOrd="0" destOrd="0" presId="urn:microsoft.com/office/officeart/2005/8/layout/radial3"/>
    <dgm:cxn modelId="{62E933AB-7A9F-445E-B0AE-35AE0ACBA21B}" type="presOf" srcId="{452591C3-85F2-493E-B568-46F4D5798674}" destId="{2EF4FEF4-FAFB-41C7-B9BE-8202BFC75474}" srcOrd="0" destOrd="0" presId="urn:microsoft.com/office/officeart/2005/8/layout/radial3"/>
    <dgm:cxn modelId="{52DF3246-58D7-4866-8A7E-A765A9A05475}" srcId="{ACB9BDFA-97A4-45F8-8B8B-32CF153792E5}" destId="{BBDFB5F6-FADA-4BC7-BF2E-DADD09736305}" srcOrd="0" destOrd="0" parTransId="{C55E2F34-BF91-4994-A2F2-A357CAAC320F}" sibTransId="{D4ABB909-FC90-4424-B1A7-057AEFF5BD73}"/>
    <dgm:cxn modelId="{361B6D92-0E52-444C-BE22-9870555987B1}" srcId="{ACB9BDFA-97A4-45F8-8B8B-32CF153792E5}" destId="{C2CA4FD0-3C18-43BD-92FC-3339FEDC69E3}" srcOrd="2" destOrd="0" parTransId="{1B1AD996-F04C-4AE5-B78B-D90E40D3AA9B}" sibTransId="{48053235-3BE7-4FA9-8C7E-B5B7F745042C}"/>
    <dgm:cxn modelId="{FC0435E2-02FF-452E-954D-4094729EAFAE}" type="presParOf" srcId="{1854C55A-1ABE-48DC-8BA3-4F0F45320283}" destId="{64190666-89D2-426C-8FD9-8243F75E2C7B}" srcOrd="0" destOrd="0" presId="urn:microsoft.com/office/officeart/2005/8/layout/radial3"/>
    <dgm:cxn modelId="{0EAE0037-19E5-4550-93B6-42CB5C545F4A}" type="presParOf" srcId="{64190666-89D2-426C-8FD9-8243F75E2C7B}" destId="{308EB87B-0B51-4B21-97CF-6E2CFF10BFFD}" srcOrd="0" destOrd="0" presId="urn:microsoft.com/office/officeart/2005/8/layout/radial3"/>
    <dgm:cxn modelId="{57BA3BE2-502E-400E-A1A9-3C50BF05B7E6}" type="presParOf" srcId="{64190666-89D2-426C-8FD9-8243F75E2C7B}" destId="{0A96710C-35D2-41B8-91D1-EE87BFFC20E7}" srcOrd="1" destOrd="0" presId="urn:microsoft.com/office/officeart/2005/8/layout/radial3"/>
    <dgm:cxn modelId="{07373A12-53D0-478E-9CC6-030864908865}" type="presParOf" srcId="{64190666-89D2-426C-8FD9-8243F75E2C7B}" destId="{F8BCE7B2-6BEC-483D-A180-28A9C47D9A43}" srcOrd="2" destOrd="0" presId="urn:microsoft.com/office/officeart/2005/8/layout/radial3"/>
    <dgm:cxn modelId="{A1511FC7-736A-4871-B1A5-D43CBABFE973}" type="presParOf" srcId="{64190666-89D2-426C-8FD9-8243F75E2C7B}" destId="{8249A5EB-9FB2-4152-AB5C-118A884EB319}" srcOrd="3" destOrd="0" presId="urn:microsoft.com/office/officeart/2005/8/layout/radial3"/>
    <dgm:cxn modelId="{7882113B-1D0C-4E08-B479-B180CEC9A255}" type="presParOf" srcId="{64190666-89D2-426C-8FD9-8243F75E2C7B}" destId="{525ADD9A-0F9A-4797-8B57-E86EF55DB495}" srcOrd="4" destOrd="0" presId="urn:microsoft.com/office/officeart/2005/8/layout/radial3"/>
    <dgm:cxn modelId="{D00FA567-1B54-4136-97FD-889C3C0F3E2F}" type="presParOf" srcId="{64190666-89D2-426C-8FD9-8243F75E2C7B}" destId="{BD5D37EC-FCD0-4FA9-B67A-F259418A8FDE}" srcOrd="5" destOrd="0" presId="urn:microsoft.com/office/officeart/2005/8/layout/radial3"/>
    <dgm:cxn modelId="{09D5F691-4165-4F79-A2E0-71CF5C451D45}" type="presParOf" srcId="{64190666-89D2-426C-8FD9-8243F75E2C7B}" destId="{3EA01AF9-78DC-4135-BB0B-18BEDD468C11}" srcOrd="6" destOrd="0" presId="urn:microsoft.com/office/officeart/2005/8/layout/radial3"/>
    <dgm:cxn modelId="{A50EEDBA-D92F-4E60-BCCB-DEB976A68988}" type="presParOf" srcId="{64190666-89D2-426C-8FD9-8243F75E2C7B}" destId="{2EF4FEF4-FAFB-41C7-B9BE-8202BFC75474}" srcOrd="7" destOrd="0" presId="urn:microsoft.com/office/officeart/2005/8/layout/radial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B96B69-7037-4AF2-82B2-930FA9FFE0EE}" type="doc">
      <dgm:prSet loTypeId="urn:microsoft.com/office/officeart/2005/8/layout/radial3" loCatId="cycle" qsTypeId="urn:microsoft.com/office/officeart/2005/8/quickstyle/simple1" qsCatId="simple" csTypeId="urn:microsoft.com/office/officeart/2005/8/colors/accent3_5" csCatId="accent3" phldr="1"/>
      <dgm:spPr/>
      <dgm:t>
        <a:bodyPr/>
        <a:lstStyle/>
        <a:p>
          <a:endParaRPr lang="zh-TW" altLang="en-US"/>
        </a:p>
      </dgm:t>
    </dgm:pt>
    <dgm:pt modelId="{1093BAFC-4478-4615-A0BD-29E7856F862B}">
      <dgm:prSet phldrT="[文字]" custT="1"/>
      <dgm:spPr>
        <a:solidFill>
          <a:schemeClr val="accent3">
            <a:shade val="80000"/>
            <a:hueOff val="23"/>
            <a:satOff val="8559"/>
            <a:lumOff val="3563"/>
            <a:alpha val="90000"/>
          </a:schemeClr>
        </a:solidFill>
      </dgm:spPr>
      <dgm:t>
        <a:bodyPr/>
        <a:lstStyle/>
        <a:p>
          <a:r>
            <a:rPr lang="zh-TW" altLang="en-US" sz="1600" b="0" dirty="0">
              <a:solidFill>
                <a:schemeClr val="tx1"/>
              </a:solidFill>
              <a:latin typeface="微軟正黑體" panose="020B0604030504040204" pitchFamily="34" charset="-120"/>
              <a:ea typeface="微軟正黑體" panose="020B0604030504040204" pitchFamily="34" charset="-120"/>
            </a:rPr>
            <a:t>臨床稽核實踐班</a:t>
          </a:r>
        </a:p>
      </dgm:t>
    </dgm:pt>
    <dgm:pt modelId="{BEB6B8D4-BE16-410B-AE71-AE3693FEA99A}" type="parTrans" cxnId="{6B24749C-655C-4E47-9558-86195EDA786C}">
      <dgm:prSet/>
      <dgm:spPr/>
      <dgm:t>
        <a:bodyPr/>
        <a:lstStyle/>
        <a:p>
          <a:endParaRPr lang="zh-TW" altLang="en-US" sz="1600">
            <a:solidFill>
              <a:schemeClr val="tx1"/>
            </a:solidFill>
            <a:latin typeface="微軟正黑體" panose="020B0604030504040204" pitchFamily="34" charset="-120"/>
            <a:ea typeface="微軟正黑體" panose="020B0604030504040204" pitchFamily="34" charset="-120"/>
          </a:endParaRPr>
        </a:p>
      </dgm:t>
    </dgm:pt>
    <dgm:pt modelId="{E5127880-0889-405B-865D-076316E56847}" type="sibTrans" cxnId="{6B24749C-655C-4E47-9558-86195EDA786C}">
      <dgm:prSet/>
      <dgm:spPr/>
      <dgm:t>
        <a:bodyPr/>
        <a:lstStyle/>
        <a:p>
          <a:endParaRPr lang="zh-TW" altLang="en-US" sz="1600">
            <a:solidFill>
              <a:schemeClr val="tx1"/>
            </a:solidFill>
            <a:latin typeface="微軟正黑體" panose="020B0604030504040204" pitchFamily="34" charset="-120"/>
            <a:ea typeface="微軟正黑體" panose="020B0604030504040204" pitchFamily="34" charset="-120"/>
          </a:endParaRPr>
        </a:p>
      </dgm:t>
    </dgm:pt>
    <dgm:pt modelId="{452591C3-85F2-493E-B568-46F4D5798674}">
      <dgm:prSet phldrT="[文字]" custT="1"/>
      <dgm:spPr>
        <a:solidFill>
          <a:schemeClr val="accent3">
            <a:shade val="80000"/>
            <a:hueOff val="34"/>
            <a:satOff val="12838"/>
            <a:lumOff val="5345"/>
            <a:alpha val="90000"/>
          </a:schemeClr>
        </a:solidFill>
      </dgm:spPr>
      <dgm:t>
        <a:bodyPr/>
        <a:lstStyle/>
        <a:p>
          <a:r>
            <a:rPr lang="zh-TW" altLang="en-US" sz="1600" b="0" dirty="0">
              <a:solidFill>
                <a:schemeClr val="tx1"/>
              </a:solidFill>
              <a:latin typeface="微軟正黑體" panose="020B0604030504040204" pitchFamily="34" charset="-120"/>
              <a:ea typeface="微軟正黑體" panose="020B0604030504040204" pitchFamily="34" charset="-120"/>
            </a:rPr>
            <a:t>臨床醫護人員品管培訓專班</a:t>
          </a:r>
        </a:p>
      </dgm:t>
    </dgm:pt>
    <dgm:pt modelId="{3C7BEC34-B300-4CA8-BCCE-6F50E2D230BD}" type="parTrans" cxnId="{DEC50BC8-1E6E-4EA8-BC54-998523F87D10}">
      <dgm:prSet/>
      <dgm:spPr/>
      <dgm:t>
        <a:bodyPr/>
        <a:lstStyle/>
        <a:p>
          <a:endParaRPr lang="zh-TW" altLang="en-US" sz="1600">
            <a:solidFill>
              <a:schemeClr val="tx1"/>
            </a:solidFill>
            <a:latin typeface="微軟正黑體" panose="020B0604030504040204" pitchFamily="34" charset="-120"/>
            <a:ea typeface="微軟正黑體" panose="020B0604030504040204" pitchFamily="34" charset="-120"/>
          </a:endParaRPr>
        </a:p>
      </dgm:t>
    </dgm:pt>
    <dgm:pt modelId="{48E3AFC1-B47B-4AC2-AA6F-2B2217BC6076}" type="sibTrans" cxnId="{DEC50BC8-1E6E-4EA8-BC54-998523F87D10}">
      <dgm:prSet/>
      <dgm:spPr/>
      <dgm:t>
        <a:bodyPr/>
        <a:lstStyle/>
        <a:p>
          <a:endParaRPr lang="zh-TW" altLang="en-US" sz="1600">
            <a:solidFill>
              <a:schemeClr val="tx1"/>
            </a:solidFill>
            <a:latin typeface="微軟正黑體" panose="020B0604030504040204" pitchFamily="34" charset="-120"/>
            <a:ea typeface="微軟正黑體" panose="020B0604030504040204" pitchFamily="34" charset="-120"/>
          </a:endParaRPr>
        </a:p>
      </dgm:t>
    </dgm:pt>
    <dgm:pt modelId="{C2CA4FD0-3C18-43BD-92FC-3339FEDC69E3}">
      <dgm:prSet custT="1"/>
      <dgm:spPr>
        <a:solidFill>
          <a:schemeClr val="accent3">
            <a:shade val="80000"/>
            <a:hueOff val="11"/>
            <a:satOff val="4279"/>
            <a:lumOff val="1782"/>
            <a:alpha val="90000"/>
          </a:schemeClr>
        </a:solidFill>
      </dgm:spPr>
      <dgm:t>
        <a:bodyPr/>
        <a:lstStyle/>
        <a:p>
          <a:pPr>
            <a:lnSpc>
              <a:spcPts val="1500"/>
            </a:lnSpc>
          </a:pPr>
          <a:r>
            <a:rPr lang="en-US" altLang="zh-TW" sz="1600" b="0" dirty="0">
              <a:solidFill>
                <a:schemeClr val="tx1"/>
              </a:solidFill>
              <a:latin typeface="微軟正黑體" panose="020B0604030504040204" pitchFamily="34" charset="-120"/>
              <a:ea typeface="微軟正黑體" panose="020B0604030504040204" pitchFamily="34" charset="-120"/>
            </a:rPr>
            <a:t>TRM</a:t>
          </a:r>
        </a:p>
        <a:p>
          <a:pPr>
            <a:lnSpc>
              <a:spcPts val="1500"/>
            </a:lnSpc>
          </a:pPr>
          <a:r>
            <a:rPr lang="zh-TW" altLang="en-US" sz="1600" b="0" dirty="0">
              <a:solidFill>
                <a:schemeClr val="tx1"/>
              </a:solidFill>
              <a:latin typeface="微軟正黑體" panose="020B0604030504040204" pitchFamily="34" charset="-120"/>
              <a:ea typeface="微軟正黑體" panose="020B0604030504040204" pitchFamily="34" charset="-120"/>
            </a:rPr>
            <a:t>實踐營</a:t>
          </a:r>
        </a:p>
      </dgm:t>
    </dgm:pt>
    <dgm:pt modelId="{1B1AD996-F04C-4AE5-B78B-D90E40D3AA9B}" type="parTrans" cxnId="{361B6D92-0E52-444C-BE22-9870555987B1}">
      <dgm:prSet/>
      <dgm:spPr/>
      <dgm:t>
        <a:bodyPr/>
        <a:lstStyle/>
        <a:p>
          <a:endParaRPr lang="zh-TW" altLang="en-US" sz="1600">
            <a:solidFill>
              <a:schemeClr val="tx1"/>
            </a:solidFill>
            <a:latin typeface="微軟正黑體" panose="020B0604030504040204" pitchFamily="34" charset="-120"/>
            <a:ea typeface="微軟正黑體" panose="020B0604030504040204" pitchFamily="34" charset="-120"/>
          </a:endParaRPr>
        </a:p>
      </dgm:t>
    </dgm:pt>
    <dgm:pt modelId="{48053235-3BE7-4FA9-8C7E-B5B7F745042C}" type="sibTrans" cxnId="{361B6D92-0E52-444C-BE22-9870555987B1}">
      <dgm:prSet/>
      <dgm:spPr/>
      <dgm:t>
        <a:bodyPr/>
        <a:lstStyle/>
        <a:p>
          <a:endParaRPr lang="zh-TW" altLang="en-US" sz="1600">
            <a:solidFill>
              <a:schemeClr val="tx1"/>
            </a:solidFill>
            <a:latin typeface="微軟正黑體" panose="020B0604030504040204" pitchFamily="34" charset="-120"/>
            <a:ea typeface="微軟正黑體" panose="020B0604030504040204" pitchFamily="34" charset="-120"/>
          </a:endParaRPr>
        </a:p>
      </dgm:t>
    </dgm:pt>
    <dgm:pt modelId="{ACB9BDFA-97A4-45F8-8B8B-32CF153792E5}">
      <dgm:prSet phldrT="[文字]" custT="1"/>
      <dgm:spPr>
        <a:solidFill>
          <a:schemeClr val="accent3">
            <a:shade val="80000"/>
            <a:hueOff val="0"/>
            <a:satOff val="0"/>
            <a:lumOff val="0"/>
            <a:alpha val="76000"/>
          </a:schemeClr>
        </a:solidFill>
        <a:ln>
          <a:noFill/>
        </a:ln>
      </dgm:spPr>
      <dgm:t>
        <a:bodyPr/>
        <a:lstStyle/>
        <a:p>
          <a:endParaRPr lang="en-US" altLang="zh-TW" sz="1600" dirty="0">
            <a:solidFill>
              <a:schemeClr val="tx1"/>
            </a:solidFill>
            <a:latin typeface="微軟正黑體" panose="020B0604030504040204" pitchFamily="34" charset="-120"/>
            <a:ea typeface="微軟正黑體" panose="020B0604030504040204" pitchFamily="34" charset="-120"/>
          </a:endParaRPr>
        </a:p>
      </dgm:t>
    </dgm:pt>
    <dgm:pt modelId="{9151C3E7-64A5-4494-B9EF-1CE72A3CAEFE}" type="sibTrans" cxnId="{33487261-ABCD-4198-A7DA-6C5D6A3F26EC}">
      <dgm:prSet/>
      <dgm:spPr/>
      <dgm:t>
        <a:bodyPr/>
        <a:lstStyle/>
        <a:p>
          <a:endParaRPr lang="zh-TW" altLang="en-US" sz="1600">
            <a:solidFill>
              <a:schemeClr val="tx1"/>
            </a:solidFill>
            <a:latin typeface="微軟正黑體" panose="020B0604030504040204" pitchFamily="34" charset="-120"/>
            <a:ea typeface="微軟正黑體" panose="020B0604030504040204" pitchFamily="34" charset="-120"/>
          </a:endParaRPr>
        </a:p>
      </dgm:t>
    </dgm:pt>
    <dgm:pt modelId="{45E61A2F-1B37-4FE0-BF74-4A511AB8D7D5}" type="parTrans" cxnId="{33487261-ABCD-4198-A7DA-6C5D6A3F26EC}">
      <dgm:prSet/>
      <dgm:spPr/>
      <dgm:t>
        <a:bodyPr/>
        <a:lstStyle/>
        <a:p>
          <a:endParaRPr lang="zh-TW" altLang="en-US" sz="1600">
            <a:solidFill>
              <a:schemeClr val="tx1"/>
            </a:solidFill>
            <a:latin typeface="微軟正黑體" panose="020B0604030504040204" pitchFamily="34" charset="-120"/>
            <a:ea typeface="微軟正黑體" panose="020B0604030504040204" pitchFamily="34" charset="-120"/>
          </a:endParaRPr>
        </a:p>
      </dgm:t>
    </dgm:pt>
    <dgm:pt modelId="{1854C55A-1ABE-48DC-8BA3-4F0F45320283}" type="pres">
      <dgm:prSet presAssocID="{8DB96B69-7037-4AF2-82B2-930FA9FFE0EE}" presName="composite" presStyleCnt="0">
        <dgm:presLayoutVars>
          <dgm:chMax val="1"/>
          <dgm:dir/>
          <dgm:resizeHandles val="exact"/>
        </dgm:presLayoutVars>
      </dgm:prSet>
      <dgm:spPr/>
      <dgm:t>
        <a:bodyPr/>
        <a:lstStyle/>
        <a:p>
          <a:endParaRPr lang="zh-TW" altLang="en-US"/>
        </a:p>
      </dgm:t>
    </dgm:pt>
    <dgm:pt modelId="{64190666-89D2-426C-8FD9-8243F75E2C7B}" type="pres">
      <dgm:prSet presAssocID="{8DB96B69-7037-4AF2-82B2-930FA9FFE0EE}" presName="radial" presStyleCnt="0">
        <dgm:presLayoutVars>
          <dgm:animLvl val="ctr"/>
        </dgm:presLayoutVars>
      </dgm:prSet>
      <dgm:spPr/>
    </dgm:pt>
    <dgm:pt modelId="{308EB87B-0B51-4B21-97CF-6E2CFF10BFFD}" type="pres">
      <dgm:prSet presAssocID="{ACB9BDFA-97A4-45F8-8B8B-32CF153792E5}" presName="centerShape" presStyleLbl="vennNode1" presStyleIdx="0" presStyleCnt="4" custScaleX="122296" custScaleY="119518" custLinFactNeighborX="-35627" custLinFactNeighborY="-8288"/>
      <dgm:spPr/>
      <dgm:t>
        <a:bodyPr/>
        <a:lstStyle/>
        <a:p>
          <a:endParaRPr lang="zh-TW" altLang="en-US"/>
        </a:p>
      </dgm:t>
    </dgm:pt>
    <dgm:pt modelId="{8249A5EB-9FB2-4152-AB5C-118A884EB319}" type="pres">
      <dgm:prSet presAssocID="{C2CA4FD0-3C18-43BD-92FC-3339FEDC69E3}" presName="node" presStyleLbl="vennNode1" presStyleIdx="1" presStyleCnt="4" custScaleX="106618" custScaleY="106618" custRadScaleRad="143009" custRadScaleInc="-96935">
        <dgm:presLayoutVars>
          <dgm:bulletEnabled val="1"/>
        </dgm:presLayoutVars>
      </dgm:prSet>
      <dgm:spPr/>
      <dgm:t>
        <a:bodyPr/>
        <a:lstStyle/>
        <a:p>
          <a:endParaRPr lang="zh-TW" altLang="en-US"/>
        </a:p>
      </dgm:t>
    </dgm:pt>
    <dgm:pt modelId="{BD5D37EC-FCD0-4FA9-B67A-F259418A8FDE}" type="pres">
      <dgm:prSet presAssocID="{1093BAFC-4478-4615-A0BD-29E7856F862B}" presName="node" presStyleLbl="vennNode1" presStyleIdx="2" presStyleCnt="4" custScaleX="106618" custScaleY="106618" custRadScaleRad="64889" custRadScaleInc="52167">
        <dgm:presLayoutVars>
          <dgm:bulletEnabled val="1"/>
        </dgm:presLayoutVars>
      </dgm:prSet>
      <dgm:spPr/>
      <dgm:t>
        <a:bodyPr/>
        <a:lstStyle/>
        <a:p>
          <a:endParaRPr lang="zh-TW" altLang="en-US"/>
        </a:p>
      </dgm:t>
    </dgm:pt>
    <dgm:pt modelId="{2EF4FEF4-FAFB-41C7-B9BE-8202BFC75474}" type="pres">
      <dgm:prSet presAssocID="{452591C3-85F2-493E-B568-46F4D5798674}" presName="node" presStyleLbl="vennNode1" presStyleIdx="3" presStyleCnt="4" custScaleX="106232" custScaleY="106618" custRadScaleRad="129493" custRadScaleInc="73756">
        <dgm:presLayoutVars>
          <dgm:bulletEnabled val="1"/>
        </dgm:presLayoutVars>
      </dgm:prSet>
      <dgm:spPr/>
      <dgm:t>
        <a:bodyPr/>
        <a:lstStyle/>
        <a:p>
          <a:endParaRPr lang="zh-TW" altLang="en-US"/>
        </a:p>
      </dgm:t>
    </dgm:pt>
  </dgm:ptLst>
  <dgm:cxnLst>
    <dgm:cxn modelId="{DC85F51C-4173-4347-8001-ADECCCE58699}" type="presOf" srcId="{1093BAFC-4478-4615-A0BD-29E7856F862B}" destId="{BD5D37EC-FCD0-4FA9-B67A-F259418A8FDE}" srcOrd="0" destOrd="0" presId="urn:microsoft.com/office/officeart/2005/8/layout/radial3"/>
    <dgm:cxn modelId="{6B24749C-655C-4E47-9558-86195EDA786C}" srcId="{ACB9BDFA-97A4-45F8-8B8B-32CF153792E5}" destId="{1093BAFC-4478-4615-A0BD-29E7856F862B}" srcOrd="1" destOrd="0" parTransId="{BEB6B8D4-BE16-410B-AE71-AE3693FEA99A}" sibTransId="{E5127880-0889-405B-865D-076316E56847}"/>
    <dgm:cxn modelId="{C2D05B17-5DC5-487E-8B3B-B01203E7FAF6}" type="presOf" srcId="{8DB96B69-7037-4AF2-82B2-930FA9FFE0EE}" destId="{1854C55A-1ABE-48DC-8BA3-4F0F45320283}" srcOrd="0" destOrd="0" presId="urn:microsoft.com/office/officeart/2005/8/layout/radial3"/>
    <dgm:cxn modelId="{9FAF1666-F5C1-4448-9955-C998B34D0D4D}" type="presOf" srcId="{C2CA4FD0-3C18-43BD-92FC-3339FEDC69E3}" destId="{8249A5EB-9FB2-4152-AB5C-118A884EB319}" srcOrd="0" destOrd="0" presId="urn:microsoft.com/office/officeart/2005/8/layout/radial3"/>
    <dgm:cxn modelId="{62E933AB-7A9F-445E-B0AE-35AE0ACBA21B}" type="presOf" srcId="{452591C3-85F2-493E-B568-46F4D5798674}" destId="{2EF4FEF4-FAFB-41C7-B9BE-8202BFC75474}" srcOrd="0" destOrd="0" presId="urn:microsoft.com/office/officeart/2005/8/layout/radial3"/>
    <dgm:cxn modelId="{E770365D-61B3-44D7-A8B5-E79CCF30D89B}" type="presOf" srcId="{ACB9BDFA-97A4-45F8-8B8B-32CF153792E5}" destId="{308EB87B-0B51-4B21-97CF-6E2CFF10BFFD}" srcOrd="0" destOrd="0" presId="urn:microsoft.com/office/officeart/2005/8/layout/radial3"/>
    <dgm:cxn modelId="{361B6D92-0E52-444C-BE22-9870555987B1}" srcId="{ACB9BDFA-97A4-45F8-8B8B-32CF153792E5}" destId="{C2CA4FD0-3C18-43BD-92FC-3339FEDC69E3}" srcOrd="0" destOrd="0" parTransId="{1B1AD996-F04C-4AE5-B78B-D90E40D3AA9B}" sibTransId="{48053235-3BE7-4FA9-8C7E-B5B7F745042C}"/>
    <dgm:cxn modelId="{DEC50BC8-1E6E-4EA8-BC54-998523F87D10}" srcId="{ACB9BDFA-97A4-45F8-8B8B-32CF153792E5}" destId="{452591C3-85F2-493E-B568-46F4D5798674}" srcOrd="2" destOrd="0" parTransId="{3C7BEC34-B300-4CA8-BCCE-6F50E2D230BD}" sibTransId="{48E3AFC1-B47B-4AC2-AA6F-2B2217BC6076}"/>
    <dgm:cxn modelId="{33487261-ABCD-4198-A7DA-6C5D6A3F26EC}" srcId="{8DB96B69-7037-4AF2-82B2-930FA9FFE0EE}" destId="{ACB9BDFA-97A4-45F8-8B8B-32CF153792E5}" srcOrd="0" destOrd="0" parTransId="{45E61A2F-1B37-4FE0-BF74-4A511AB8D7D5}" sibTransId="{9151C3E7-64A5-4494-B9EF-1CE72A3CAEFE}"/>
    <dgm:cxn modelId="{FC0435E2-02FF-452E-954D-4094729EAFAE}" type="presParOf" srcId="{1854C55A-1ABE-48DC-8BA3-4F0F45320283}" destId="{64190666-89D2-426C-8FD9-8243F75E2C7B}" srcOrd="0" destOrd="0" presId="urn:microsoft.com/office/officeart/2005/8/layout/radial3"/>
    <dgm:cxn modelId="{0EAE0037-19E5-4550-93B6-42CB5C545F4A}" type="presParOf" srcId="{64190666-89D2-426C-8FD9-8243F75E2C7B}" destId="{308EB87B-0B51-4B21-97CF-6E2CFF10BFFD}" srcOrd="0" destOrd="0" presId="urn:microsoft.com/office/officeart/2005/8/layout/radial3"/>
    <dgm:cxn modelId="{A1511FC7-736A-4871-B1A5-D43CBABFE973}" type="presParOf" srcId="{64190666-89D2-426C-8FD9-8243F75E2C7B}" destId="{8249A5EB-9FB2-4152-AB5C-118A884EB319}" srcOrd="1" destOrd="0" presId="urn:microsoft.com/office/officeart/2005/8/layout/radial3"/>
    <dgm:cxn modelId="{D00FA567-1B54-4136-97FD-889C3C0F3E2F}" type="presParOf" srcId="{64190666-89D2-426C-8FD9-8243F75E2C7B}" destId="{BD5D37EC-FCD0-4FA9-B67A-F259418A8FDE}" srcOrd="2" destOrd="0" presId="urn:microsoft.com/office/officeart/2005/8/layout/radial3"/>
    <dgm:cxn modelId="{A50EEDBA-D92F-4E60-BCCB-DEB976A68988}" type="presParOf" srcId="{64190666-89D2-426C-8FD9-8243F75E2C7B}" destId="{2EF4FEF4-FAFB-41C7-B9BE-8202BFC75474}" srcOrd="3" destOrd="0" presId="urn:microsoft.com/office/officeart/2005/8/layout/radial3"/>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A30EC75-2145-41D4-97DA-9C30D898596A}" type="doc">
      <dgm:prSet loTypeId="urn:microsoft.com/office/officeart/2005/8/layout/chevron2" loCatId="list" qsTypeId="urn:microsoft.com/office/officeart/2005/8/quickstyle/simple3" qsCatId="simple" csTypeId="urn:microsoft.com/office/officeart/2005/8/colors/colorful1" csCatId="colorful" phldr="1"/>
      <dgm:spPr/>
      <dgm:t>
        <a:bodyPr/>
        <a:lstStyle/>
        <a:p>
          <a:endParaRPr lang="zh-TW" altLang="en-US"/>
        </a:p>
      </dgm:t>
    </dgm:pt>
    <dgm:pt modelId="{A7345398-4C14-4223-A5D0-D6FE0E1CE264}">
      <dgm:prSet phldrT="[文字]" custT="1"/>
      <dgm:spPr/>
      <dgm:t>
        <a:bodyPr/>
        <a:lstStyle/>
        <a:p>
          <a:r>
            <a:rPr lang="zh-TW" altLang="en-US" sz="2000" b="1" dirty="0">
              <a:latin typeface="Times New Roman" panose="02020603050405020304" pitchFamily="18" charset="0"/>
              <a:ea typeface="微軟正黑體" panose="020B0604030504040204" pitchFamily="34" charset="-120"/>
              <a:cs typeface="Times New Roman" panose="02020603050405020304" pitchFamily="18" charset="0"/>
            </a:rPr>
            <a:t>目的</a:t>
          </a:r>
          <a:endPar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dgm:t>
    </dgm:pt>
    <dgm:pt modelId="{B25CFADE-B921-4249-A984-3CBCD5EA2E18}" type="parTrans" cxnId="{E6EA5098-08E1-470D-9547-2069FCE4B27E}">
      <dgm:prSet/>
      <dgm:spPr/>
      <dgm:t>
        <a:bodyPr/>
        <a:lstStyle/>
        <a:p>
          <a:endParaRPr lang="zh-TW" altLang="en-US" sz="1800">
            <a:latin typeface="Times New Roman" panose="02020603050405020304" pitchFamily="18" charset="0"/>
            <a:ea typeface="微軟正黑體" panose="020B0604030504040204" pitchFamily="34" charset="-120"/>
            <a:cs typeface="Times New Roman" panose="02020603050405020304" pitchFamily="18" charset="0"/>
          </a:endParaRPr>
        </a:p>
      </dgm:t>
    </dgm:pt>
    <dgm:pt modelId="{9BA42B76-11E8-44A0-B236-EB2E2E26EC62}" type="sibTrans" cxnId="{E6EA5098-08E1-470D-9547-2069FCE4B27E}">
      <dgm:prSet/>
      <dgm:spPr/>
      <dgm:t>
        <a:bodyPr/>
        <a:lstStyle/>
        <a:p>
          <a:endParaRPr lang="zh-TW" altLang="en-US" sz="1800">
            <a:latin typeface="Times New Roman" panose="02020603050405020304" pitchFamily="18" charset="0"/>
            <a:ea typeface="微軟正黑體" panose="020B0604030504040204" pitchFamily="34" charset="-120"/>
            <a:cs typeface="Times New Roman" panose="02020603050405020304" pitchFamily="18" charset="0"/>
          </a:endParaRPr>
        </a:p>
      </dgm:t>
    </dgm:pt>
    <dgm:pt modelId="{1D9BE315-DD55-4F97-8714-60CD50F8F046}">
      <dgm:prSet phldrT="[文字]" custT="1"/>
      <dgm:spPr/>
      <dgm:t>
        <a:bodyPr/>
        <a:lstStyle/>
        <a:p>
          <a:pPr>
            <a:buSzPct val="90000"/>
            <a:buFont typeface="+mj-lt"/>
            <a:buAutoNum type="arabicPeriod"/>
          </a:pPr>
          <a:r>
            <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rPr>
            <a:t>增進醫療人員知識、技能之培育</a:t>
          </a:r>
        </a:p>
      </dgm:t>
    </dgm:pt>
    <dgm:pt modelId="{D4F4ADFE-57D0-48F5-AC18-8B6B071134B8}" type="parTrans" cxnId="{425EDC6F-59EC-4069-B857-3B2F25218EAB}">
      <dgm:prSet/>
      <dgm:spPr/>
      <dgm:t>
        <a:bodyPr/>
        <a:lstStyle/>
        <a:p>
          <a:endParaRPr lang="zh-TW" altLang="en-US" sz="1800">
            <a:latin typeface="Times New Roman" panose="02020603050405020304" pitchFamily="18" charset="0"/>
            <a:ea typeface="微軟正黑體" panose="020B0604030504040204" pitchFamily="34" charset="-120"/>
            <a:cs typeface="Times New Roman" panose="02020603050405020304" pitchFamily="18" charset="0"/>
          </a:endParaRPr>
        </a:p>
      </dgm:t>
    </dgm:pt>
    <dgm:pt modelId="{2CAF4C56-E7E9-4DE9-9CC8-B6293B908F66}" type="sibTrans" cxnId="{425EDC6F-59EC-4069-B857-3B2F25218EAB}">
      <dgm:prSet/>
      <dgm:spPr/>
      <dgm:t>
        <a:bodyPr/>
        <a:lstStyle/>
        <a:p>
          <a:endParaRPr lang="zh-TW" altLang="en-US" sz="1800">
            <a:latin typeface="Times New Roman" panose="02020603050405020304" pitchFamily="18" charset="0"/>
            <a:ea typeface="微軟正黑體" panose="020B0604030504040204" pitchFamily="34" charset="-120"/>
            <a:cs typeface="Times New Roman" panose="02020603050405020304" pitchFamily="18" charset="0"/>
          </a:endParaRPr>
        </a:p>
      </dgm:t>
    </dgm:pt>
    <dgm:pt modelId="{511721FF-7577-4918-A0FE-2D50670E2B94}">
      <dgm:prSet phldrT="[文字]" custT="1"/>
      <dgm:spPr/>
      <dgm:t>
        <a:bodyPr/>
        <a:lstStyle/>
        <a:p>
          <a:pPr>
            <a:buSzPct val="90000"/>
            <a:buFont typeface="+mj-lt"/>
            <a:buAutoNum type="arabicPeriod"/>
          </a:pPr>
          <a:r>
            <a:rPr lang="zh-TW" sz="1400" dirty="0">
              <a:latin typeface="+mn-ea"/>
              <a:ea typeface="+mn-ea"/>
              <a:cs typeface="Times New Roman" panose="02020603050405020304" pitchFamily="18" charset="0"/>
            </a:rPr>
            <a:t>上課人數</a:t>
          </a:r>
          <a:r>
            <a:rPr lang="zh-TW" altLang="en-US" sz="1400" dirty="0">
              <a:latin typeface="+mn-ea"/>
              <a:ea typeface="+mn-ea"/>
              <a:cs typeface="Times New Roman" panose="02020603050405020304" pitchFamily="18" charset="0"/>
            </a:rPr>
            <a:t>達</a:t>
          </a:r>
          <a:r>
            <a:rPr lang="en-US" altLang="zh-TW" sz="1400" dirty="0">
              <a:latin typeface="+mn-ea"/>
              <a:ea typeface="+mn-ea"/>
              <a:cs typeface="Times New Roman" panose="02020603050405020304" pitchFamily="18" charset="0"/>
            </a:rPr>
            <a:t>20</a:t>
          </a:r>
          <a:r>
            <a:rPr lang="zh-TW" sz="1400" dirty="0">
              <a:latin typeface="+mn-ea"/>
              <a:ea typeface="+mn-ea"/>
              <a:cs typeface="Times New Roman" panose="02020603050405020304" pitchFamily="18" charset="0"/>
            </a:rPr>
            <a:t>人，</a:t>
          </a:r>
          <a:r>
            <a:rPr lang="zh-TW" altLang="en-US" sz="1400" dirty="0">
              <a:latin typeface="+mn-ea"/>
              <a:ea typeface="+mn-ea"/>
              <a:cs typeface="Times New Roman" panose="02020603050405020304" pitchFamily="18" charset="0"/>
            </a:rPr>
            <a:t>視醫院需求，以視訊或工作坊</a:t>
          </a:r>
          <a:r>
            <a:rPr lang="zh-TW" sz="1400" dirty="0">
              <a:latin typeface="+mn-ea"/>
              <a:ea typeface="+mn-ea"/>
              <a:cs typeface="Times New Roman" panose="02020603050405020304" pitchFamily="18" charset="0"/>
            </a:rPr>
            <a:t>形式進行</a:t>
          </a:r>
          <a:endParaRPr lang="zh-TW" altLang="en-US" sz="1400" dirty="0">
            <a:latin typeface="+mn-ea"/>
            <a:ea typeface="+mn-ea"/>
            <a:cs typeface="Times New Roman" panose="02020603050405020304" pitchFamily="18" charset="0"/>
          </a:endParaRPr>
        </a:p>
      </dgm:t>
    </dgm:pt>
    <dgm:pt modelId="{F9B055E4-BF93-4A54-A34A-8BB3B17B352F}" type="parTrans" cxnId="{E12C7505-690D-403F-868B-57E3458D6696}">
      <dgm:prSet/>
      <dgm:spPr/>
      <dgm:t>
        <a:bodyPr/>
        <a:lstStyle/>
        <a:p>
          <a:endParaRPr lang="zh-TW" altLang="en-US" sz="1800">
            <a:latin typeface="Times New Roman" panose="02020603050405020304" pitchFamily="18" charset="0"/>
            <a:ea typeface="微軟正黑體" panose="020B0604030504040204" pitchFamily="34" charset="-120"/>
            <a:cs typeface="Times New Roman" panose="02020603050405020304" pitchFamily="18" charset="0"/>
          </a:endParaRPr>
        </a:p>
      </dgm:t>
    </dgm:pt>
    <dgm:pt modelId="{9EE4BF43-F41D-4EEA-BDA3-1B6AC37B8DD6}" type="sibTrans" cxnId="{E12C7505-690D-403F-868B-57E3458D6696}">
      <dgm:prSet/>
      <dgm:spPr/>
      <dgm:t>
        <a:bodyPr/>
        <a:lstStyle/>
        <a:p>
          <a:endParaRPr lang="zh-TW" altLang="en-US" sz="1800">
            <a:latin typeface="Times New Roman" panose="02020603050405020304" pitchFamily="18" charset="0"/>
            <a:ea typeface="微軟正黑體" panose="020B0604030504040204" pitchFamily="34" charset="-120"/>
            <a:cs typeface="Times New Roman" panose="02020603050405020304" pitchFamily="18" charset="0"/>
          </a:endParaRPr>
        </a:p>
      </dgm:t>
    </dgm:pt>
    <dgm:pt modelId="{15608FD4-6E87-41D3-A6F9-0863CDC4F434}">
      <dgm:prSet phldrT="[文字]" custT="1"/>
      <dgm:spPr>
        <a:solidFill>
          <a:schemeClr val="accent3">
            <a:lumMod val="40000"/>
            <a:lumOff val="60000"/>
          </a:schemeClr>
        </a:solidFill>
      </dgm:spPr>
      <dgm:t>
        <a:bodyPr/>
        <a:lstStyle/>
        <a:p>
          <a:r>
            <a:rPr lang="zh-TW" altLang="en-US" sz="2000" b="1" dirty="0">
              <a:latin typeface="Times New Roman" panose="02020603050405020304" pitchFamily="18" charset="0"/>
              <a:ea typeface="微軟正黑體" panose="020B0604030504040204" pitchFamily="34" charset="-120"/>
              <a:cs typeface="Times New Roman" panose="02020603050405020304" pitchFamily="18" charset="0"/>
            </a:rPr>
            <a:t>課程</a:t>
          </a:r>
          <a:endPar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dgm:t>
    </dgm:pt>
    <dgm:pt modelId="{2E3D8FAB-14B5-4749-868B-2CE2C78EA660}" type="parTrans" cxnId="{A5CB5A4D-3DDB-411C-87C7-89D3E3453790}">
      <dgm:prSet/>
      <dgm:spPr/>
      <dgm:t>
        <a:bodyPr/>
        <a:lstStyle/>
        <a:p>
          <a:endParaRPr lang="zh-TW" altLang="en-US" sz="1800">
            <a:latin typeface="Times New Roman" panose="02020603050405020304" pitchFamily="18" charset="0"/>
            <a:ea typeface="微軟正黑體" panose="020B0604030504040204" pitchFamily="34" charset="-120"/>
            <a:cs typeface="Times New Roman" panose="02020603050405020304" pitchFamily="18" charset="0"/>
          </a:endParaRPr>
        </a:p>
      </dgm:t>
    </dgm:pt>
    <dgm:pt modelId="{9096295A-9D70-4B6C-953B-9D5725F0E3E1}" type="sibTrans" cxnId="{A5CB5A4D-3DDB-411C-87C7-89D3E3453790}">
      <dgm:prSet/>
      <dgm:spPr/>
      <dgm:t>
        <a:bodyPr/>
        <a:lstStyle/>
        <a:p>
          <a:endParaRPr lang="zh-TW" altLang="en-US" sz="1800">
            <a:latin typeface="Times New Roman" panose="02020603050405020304" pitchFamily="18" charset="0"/>
            <a:ea typeface="微軟正黑體" panose="020B0604030504040204" pitchFamily="34" charset="-120"/>
            <a:cs typeface="Times New Roman" panose="02020603050405020304" pitchFamily="18" charset="0"/>
          </a:endParaRPr>
        </a:p>
      </dgm:t>
    </dgm:pt>
    <dgm:pt modelId="{46EFB455-4844-45A5-90F9-4CC71113A880}">
      <dgm:prSet phldrT="[文字]" custT="1"/>
      <dgm:spPr>
        <a:ln>
          <a:solidFill>
            <a:schemeClr val="accent4">
              <a:lumMod val="50000"/>
            </a:schemeClr>
          </a:solidFill>
        </a:ln>
      </dgm:spPr>
      <dgm:t>
        <a:bodyPr/>
        <a:lstStyle/>
        <a:p>
          <a:pPr marL="123825" indent="-123825" algn="just" defTabSz="622300">
            <a:buSzPct val="90000"/>
            <a:buFont typeface="+mj-lt"/>
            <a:buAutoNum type="arabicPeriod"/>
          </a:pPr>
          <a:r>
            <a:rPr lang="zh-TW" altLang="en-US" sz="1400" dirty="0">
              <a:latin typeface="+mn-ea"/>
              <a:ea typeface="+mn-ea"/>
              <a:cs typeface="Times New Roman" panose="02020603050405020304" pitchFamily="18" charset="0"/>
            </a:rPr>
            <a:t>醫院內部稽核員課程</a:t>
          </a:r>
        </a:p>
      </dgm:t>
    </dgm:pt>
    <dgm:pt modelId="{1BEAA447-68D7-4620-8E52-6E21D0364A9B}" type="parTrans" cxnId="{4C02D551-9B5A-4987-A562-85C7446A9971}">
      <dgm:prSet/>
      <dgm:spPr/>
      <dgm:t>
        <a:bodyPr/>
        <a:lstStyle/>
        <a:p>
          <a:endParaRPr lang="zh-TW" altLang="en-US" sz="1800">
            <a:latin typeface="Times New Roman" panose="02020603050405020304" pitchFamily="18" charset="0"/>
            <a:ea typeface="微軟正黑體" panose="020B0604030504040204" pitchFamily="34" charset="-120"/>
            <a:cs typeface="Times New Roman" panose="02020603050405020304" pitchFamily="18" charset="0"/>
          </a:endParaRPr>
        </a:p>
      </dgm:t>
    </dgm:pt>
    <dgm:pt modelId="{DD59EED8-430A-411D-81D8-E8EBDECD0ADE}" type="sibTrans" cxnId="{4C02D551-9B5A-4987-A562-85C7446A9971}">
      <dgm:prSet/>
      <dgm:spPr/>
      <dgm:t>
        <a:bodyPr/>
        <a:lstStyle/>
        <a:p>
          <a:endParaRPr lang="zh-TW" altLang="en-US" sz="1800">
            <a:latin typeface="Times New Roman" panose="02020603050405020304" pitchFamily="18" charset="0"/>
            <a:ea typeface="微軟正黑體" panose="020B0604030504040204" pitchFamily="34" charset="-120"/>
            <a:cs typeface="Times New Roman" panose="02020603050405020304" pitchFamily="18" charset="0"/>
          </a:endParaRPr>
        </a:p>
      </dgm:t>
    </dgm:pt>
    <dgm:pt modelId="{2B5D2269-5B95-41C4-B158-DED264CEC1AE}">
      <dgm:prSet custT="1"/>
      <dgm:spPr/>
      <dgm:t>
        <a:bodyPr/>
        <a:lstStyle/>
        <a:p>
          <a:pPr>
            <a:buSzPct val="90000"/>
            <a:buFont typeface="+mj-lt"/>
            <a:buAutoNum type="arabicPeriod"/>
          </a:pPr>
          <a:r>
            <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rPr>
            <a:t>依醫院需求，量身設計符合課程，協助輔導產出專案計畫</a:t>
          </a:r>
        </a:p>
      </dgm:t>
    </dgm:pt>
    <dgm:pt modelId="{5D281F6F-1C3D-4BC1-9BF3-480084039F01}" type="parTrans" cxnId="{77FE7CA4-5DB8-477A-A098-65DC09F5C45F}">
      <dgm:prSet/>
      <dgm:spPr/>
      <dgm:t>
        <a:bodyPr/>
        <a:lstStyle/>
        <a:p>
          <a:endParaRPr lang="zh-TW" altLang="en-US" sz="1800">
            <a:latin typeface="Times New Roman" panose="02020603050405020304" pitchFamily="18" charset="0"/>
            <a:ea typeface="微軟正黑體" panose="020B0604030504040204" pitchFamily="34" charset="-120"/>
            <a:cs typeface="Times New Roman" panose="02020603050405020304" pitchFamily="18" charset="0"/>
          </a:endParaRPr>
        </a:p>
      </dgm:t>
    </dgm:pt>
    <dgm:pt modelId="{B7D52799-ED7A-4E8E-BBB6-C01EF71D7823}" type="sibTrans" cxnId="{77FE7CA4-5DB8-477A-A098-65DC09F5C45F}">
      <dgm:prSet/>
      <dgm:spPr/>
      <dgm:t>
        <a:bodyPr/>
        <a:lstStyle/>
        <a:p>
          <a:endParaRPr lang="zh-TW" altLang="en-US" sz="1800">
            <a:latin typeface="Times New Roman" panose="02020603050405020304" pitchFamily="18" charset="0"/>
            <a:ea typeface="微軟正黑體" panose="020B0604030504040204" pitchFamily="34" charset="-120"/>
            <a:cs typeface="Times New Roman" panose="02020603050405020304" pitchFamily="18" charset="0"/>
          </a:endParaRPr>
        </a:p>
      </dgm:t>
    </dgm:pt>
    <dgm:pt modelId="{31B41822-1C4B-4894-8114-3D1CE722980F}">
      <dgm:prSet custT="1"/>
      <dgm:spPr/>
      <dgm:t>
        <a:bodyPr/>
        <a:lstStyle/>
        <a:p>
          <a:pPr>
            <a:buSzPct val="90000"/>
            <a:buFont typeface="+mj-lt"/>
            <a:buAutoNum type="arabicPeriod"/>
          </a:pPr>
          <a:r>
            <a:rPr lang="zh-TW" altLang="en-US" sz="1400" dirty="0">
              <a:latin typeface="+mn-ea"/>
              <a:ea typeface="+mn-ea"/>
              <a:cs typeface="Times New Roman" panose="02020603050405020304" pitchFamily="18" charset="0"/>
            </a:rPr>
            <a:t>輔導性質及專家諮詢</a:t>
          </a:r>
        </a:p>
      </dgm:t>
    </dgm:pt>
    <dgm:pt modelId="{379ECAA6-1500-42C7-B1D7-24E5A1563478}" type="parTrans" cxnId="{095C5F10-0617-4C2C-A3E5-4223FAB8F03F}">
      <dgm:prSet/>
      <dgm:spPr/>
      <dgm:t>
        <a:bodyPr/>
        <a:lstStyle/>
        <a:p>
          <a:endParaRPr lang="zh-TW" altLang="en-US" sz="1800">
            <a:latin typeface="Times New Roman" panose="02020603050405020304" pitchFamily="18" charset="0"/>
            <a:ea typeface="微軟正黑體" panose="020B0604030504040204" pitchFamily="34" charset="-120"/>
            <a:cs typeface="Times New Roman" panose="02020603050405020304" pitchFamily="18" charset="0"/>
          </a:endParaRPr>
        </a:p>
      </dgm:t>
    </dgm:pt>
    <dgm:pt modelId="{4F533C94-945A-4DB3-99E4-66DA0E9F63B5}" type="sibTrans" cxnId="{095C5F10-0617-4C2C-A3E5-4223FAB8F03F}">
      <dgm:prSet/>
      <dgm:spPr/>
      <dgm:t>
        <a:bodyPr/>
        <a:lstStyle/>
        <a:p>
          <a:endParaRPr lang="zh-TW" altLang="en-US" sz="1800">
            <a:latin typeface="Times New Roman" panose="02020603050405020304" pitchFamily="18" charset="0"/>
            <a:ea typeface="微軟正黑體" panose="020B0604030504040204" pitchFamily="34" charset="-120"/>
            <a:cs typeface="Times New Roman" panose="02020603050405020304" pitchFamily="18" charset="0"/>
          </a:endParaRPr>
        </a:p>
      </dgm:t>
    </dgm:pt>
    <dgm:pt modelId="{499D2916-235F-43EC-BD75-6D7576A163C0}">
      <dgm:prSet custT="1"/>
      <dgm:spPr/>
      <dgm:t>
        <a:bodyPr/>
        <a:lstStyle/>
        <a:p>
          <a:pPr>
            <a:buSzPct val="90000"/>
            <a:buFont typeface="+mj-lt"/>
            <a:buAutoNum type="arabicPeriod"/>
          </a:pPr>
          <a:r>
            <a:rPr lang="zh-TW" altLang="en-US" sz="1400" dirty="0">
              <a:latin typeface="+mn-ea"/>
              <a:ea typeface="+mn-ea"/>
              <a:cs typeface="Times New Roman" panose="02020603050405020304" pitchFamily="18" charset="0"/>
            </a:rPr>
            <a:t>到院辦理課程，醫院人力安排運用更彈性</a:t>
          </a:r>
        </a:p>
      </dgm:t>
    </dgm:pt>
    <dgm:pt modelId="{3B125CC9-DF23-46A0-92A8-D82169DB7E69}" type="parTrans" cxnId="{D75DF914-5722-4DC1-A266-6D3402FC83DF}">
      <dgm:prSet/>
      <dgm:spPr/>
      <dgm:t>
        <a:bodyPr/>
        <a:lstStyle/>
        <a:p>
          <a:endParaRPr lang="zh-TW" altLang="en-US" sz="1800">
            <a:latin typeface="Times New Roman" panose="02020603050405020304" pitchFamily="18" charset="0"/>
            <a:ea typeface="微軟正黑體" panose="020B0604030504040204" pitchFamily="34" charset="-120"/>
            <a:cs typeface="Times New Roman" panose="02020603050405020304" pitchFamily="18" charset="0"/>
          </a:endParaRPr>
        </a:p>
      </dgm:t>
    </dgm:pt>
    <dgm:pt modelId="{3CA859FC-A943-4F92-A7D6-09D9399ACAA3}" type="sibTrans" cxnId="{D75DF914-5722-4DC1-A266-6D3402FC83DF}">
      <dgm:prSet/>
      <dgm:spPr/>
      <dgm:t>
        <a:bodyPr/>
        <a:lstStyle/>
        <a:p>
          <a:endParaRPr lang="zh-TW" altLang="en-US" sz="1800">
            <a:latin typeface="Times New Roman" panose="02020603050405020304" pitchFamily="18" charset="0"/>
            <a:ea typeface="微軟正黑體" panose="020B0604030504040204" pitchFamily="34" charset="-120"/>
            <a:cs typeface="Times New Roman" panose="02020603050405020304" pitchFamily="18" charset="0"/>
          </a:endParaRPr>
        </a:p>
      </dgm:t>
    </dgm:pt>
    <dgm:pt modelId="{FA9E5129-D1A9-4BF4-872C-33466390226C}">
      <dgm:prSet custT="1"/>
      <dgm:spPr>
        <a:solidFill>
          <a:schemeClr val="accent4">
            <a:lumMod val="75000"/>
          </a:schemeClr>
        </a:solidFill>
      </dgm:spPr>
      <dgm:t>
        <a:bodyPr/>
        <a:lstStyle/>
        <a:p>
          <a:r>
            <a:rPr lang="zh-TW" altLang="en-US" sz="2000" b="1">
              <a:latin typeface="Times New Roman" panose="02020603050405020304" pitchFamily="18" charset="0"/>
              <a:ea typeface="微軟正黑體" panose="020B0604030504040204" pitchFamily="34" charset="-120"/>
              <a:cs typeface="Times New Roman" panose="02020603050405020304" pitchFamily="18" charset="0"/>
            </a:rPr>
            <a:t>流程</a:t>
          </a:r>
          <a:endParaRPr lang="zh-TW" altLang="en-US" sz="2000">
            <a:latin typeface="Times New Roman" panose="02020603050405020304" pitchFamily="18" charset="0"/>
            <a:ea typeface="微軟正黑體" panose="020B0604030504040204" pitchFamily="34" charset="-120"/>
            <a:cs typeface="Times New Roman" panose="02020603050405020304" pitchFamily="18" charset="0"/>
          </a:endParaRPr>
        </a:p>
      </dgm:t>
    </dgm:pt>
    <dgm:pt modelId="{AF96819B-D054-41A3-8017-B205DE55FFB5}" type="parTrans" cxnId="{591EB2A7-D8D3-41D5-A331-00313A6DB2BC}">
      <dgm:prSet/>
      <dgm:spPr/>
      <dgm:t>
        <a:bodyPr/>
        <a:lstStyle/>
        <a:p>
          <a:endParaRPr lang="zh-TW" altLang="en-US" sz="1800">
            <a:latin typeface="Times New Roman" panose="02020603050405020304" pitchFamily="18" charset="0"/>
            <a:ea typeface="微軟正黑體" panose="020B0604030504040204" pitchFamily="34" charset="-120"/>
            <a:cs typeface="Times New Roman" panose="02020603050405020304" pitchFamily="18" charset="0"/>
          </a:endParaRPr>
        </a:p>
      </dgm:t>
    </dgm:pt>
    <dgm:pt modelId="{F530BC88-B5CC-4973-9215-15737EA7F3EA}" type="sibTrans" cxnId="{591EB2A7-D8D3-41D5-A331-00313A6DB2BC}">
      <dgm:prSet/>
      <dgm:spPr/>
      <dgm:t>
        <a:bodyPr/>
        <a:lstStyle/>
        <a:p>
          <a:endParaRPr lang="zh-TW" altLang="en-US" sz="1800">
            <a:latin typeface="Times New Roman" panose="02020603050405020304" pitchFamily="18" charset="0"/>
            <a:ea typeface="微軟正黑體" panose="020B0604030504040204" pitchFamily="34" charset="-120"/>
            <a:cs typeface="Times New Roman" panose="02020603050405020304" pitchFamily="18" charset="0"/>
          </a:endParaRPr>
        </a:p>
      </dgm:t>
    </dgm:pt>
    <dgm:pt modelId="{6DA834FA-1D9B-451E-B972-2DFB6F667E31}">
      <dgm:prSet custT="1"/>
      <dgm:spPr/>
      <dgm:t>
        <a:bodyPr/>
        <a:lstStyle/>
        <a:p>
          <a:pPr>
            <a:buSzPct val="90000"/>
            <a:buFont typeface="+mj-lt"/>
            <a:buAutoNum type="arabicPeriod"/>
          </a:pPr>
          <a:r>
            <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rPr>
            <a:t>醫院填妥包班需求申請表</a:t>
          </a:r>
        </a:p>
      </dgm:t>
    </dgm:pt>
    <dgm:pt modelId="{F893DAAA-EF13-4C02-A3AE-9D5F07F5ACDC}" type="parTrans" cxnId="{221A2574-172F-45B7-8576-F29C6C7B34F7}">
      <dgm:prSet/>
      <dgm:spPr/>
      <dgm:t>
        <a:bodyPr/>
        <a:lstStyle/>
        <a:p>
          <a:endParaRPr lang="zh-TW" altLang="en-US" sz="1800">
            <a:latin typeface="Times New Roman" panose="02020603050405020304" pitchFamily="18" charset="0"/>
            <a:ea typeface="微軟正黑體" panose="020B0604030504040204" pitchFamily="34" charset="-120"/>
            <a:cs typeface="Times New Roman" panose="02020603050405020304" pitchFamily="18" charset="0"/>
          </a:endParaRPr>
        </a:p>
      </dgm:t>
    </dgm:pt>
    <dgm:pt modelId="{5C36164A-3403-49F6-8CE9-FCAF5A101142}" type="sibTrans" cxnId="{221A2574-172F-45B7-8576-F29C6C7B34F7}">
      <dgm:prSet/>
      <dgm:spPr/>
      <dgm:t>
        <a:bodyPr/>
        <a:lstStyle/>
        <a:p>
          <a:endParaRPr lang="zh-TW" altLang="en-US" sz="1800">
            <a:latin typeface="Times New Roman" panose="02020603050405020304" pitchFamily="18" charset="0"/>
            <a:ea typeface="微軟正黑體" panose="020B0604030504040204" pitchFamily="34" charset="-120"/>
            <a:cs typeface="Times New Roman" panose="02020603050405020304" pitchFamily="18" charset="0"/>
          </a:endParaRPr>
        </a:p>
      </dgm:t>
    </dgm:pt>
    <dgm:pt modelId="{5C775AEB-F4FC-4204-9BD7-7FAB6E5D2C96}">
      <dgm:prSet custT="1"/>
      <dgm:spPr/>
      <dgm:t>
        <a:bodyPr/>
        <a:lstStyle/>
        <a:p>
          <a:pPr>
            <a:buSzPct val="90000"/>
            <a:buFont typeface="+mj-lt"/>
            <a:buAutoNum type="arabicPeriod"/>
          </a:pPr>
          <a:r>
            <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rPr>
            <a:t>確認醫院需求與課程規劃</a:t>
          </a:r>
        </a:p>
      </dgm:t>
    </dgm:pt>
    <dgm:pt modelId="{BBC343F6-847E-42E7-B534-DE3F71C78021}" type="parTrans" cxnId="{C9D3C044-3E72-463A-BA85-7FDD9868ACBF}">
      <dgm:prSet/>
      <dgm:spPr/>
      <dgm:t>
        <a:bodyPr/>
        <a:lstStyle/>
        <a:p>
          <a:endParaRPr lang="zh-TW" altLang="en-US" sz="1800">
            <a:latin typeface="Times New Roman" panose="02020603050405020304" pitchFamily="18" charset="0"/>
            <a:ea typeface="微軟正黑體" panose="020B0604030504040204" pitchFamily="34" charset="-120"/>
            <a:cs typeface="Times New Roman" panose="02020603050405020304" pitchFamily="18" charset="0"/>
          </a:endParaRPr>
        </a:p>
      </dgm:t>
    </dgm:pt>
    <dgm:pt modelId="{8C2BA53A-3F5D-4344-8CF8-46DBBB4D7A14}" type="sibTrans" cxnId="{C9D3C044-3E72-463A-BA85-7FDD9868ACBF}">
      <dgm:prSet/>
      <dgm:spPr/>
      <dgm:t>
        <a:bodyPr/>
        <a:lstStyle/>
        <a:p>
          <a:endParaRPr lang="zh-TW" altLang="en-US" sz="1800">
            <a:latin typeface="Times New Roman" panose="02020603050405020304" pitchFamily="18" charset="0"/>
            <a:ea typeface="微軟正黑體" panose="020B0604030504040204" pitchFamily="34" charset="-120"/>
            <a:cs typeface="Times New Roman" panose="02020603050405020304" pitchFamily="18" charset="0"/>
          </a:endParaRPr>
        </a:p>
      </dgm:t>
    </dgm:pt>
    <dgm:pt modelId="{EB73374B-1DBC-4C34-AE37-0EE257C85FFC}">
      <dgm:prSet phldrT="[文字]" custT="1"/>
      <dgm:spPr>
        <a:solidFill>
          <a:schemeClr val="accent2"/>
        </a:solidFill>
      </dgm:spPr>
      <dgm:t>
        <a:bodyPr/>
        <a:lstStyle/>
        <a:p>
          <a:r>
            <a:rPr lang="zh-TW" altLang="en-US" sz="2000" b="1" dirty="0">
              <a:latin typeface="Times New Roman" panose="02020603050405020304" pitchFamily="18" charset="0"/>
              <a:ea typeface="微軟正黑體" panose="020B0604030504040204" pitchFamily="34" charset="-120"/>
              <a:cs typeface="Times New Roman" panose="02020603050405020304" pitchFamily="18" charset="0"/>
            </a:rPr>
            <a:t>特色</a:t>
          </a:r>
          <a:endPar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dgm:t>
    </dgm:pt>
    <dgm:pt modelId="{7C7FDF87-94C7-4BA6-9A3F-D5FD8B979A69}" type="sibTrans" cxnId="{DC80AF7B-411E-4631-BE4E-A00A21CB3897}">
      <dgm:prSet/>
      <dgm:spPr/>
      <dgm:t>
        <a:bodyPr/>
        <a:lstStyle/>
        <a:p>
          <a:endParaRPr lang="zh-TW" altLang="en-US" sz="1800">
            <a:latin typeface="Times New Roman" panose="02020603050405020304" pitchFamily="18" charset="0"/>
            <a:ea typeface="微軟正黑體" panose="020B0604030504040204" pitchFamily="34" charset="-120"/>
            <a:cs typeface="Times New Roman" panose="02020603050405020304" pitchFamily="18" charset="0"/>
          </a:endParaRPr>
        </a:p>
      </dgm:t>
    </dgm:pt>
    <dgm:pt modelId="{62674F6F-C420-439B-B22D-24C384A695D4}" type="parTrans" cxnId="{DC80AF7B-411E-4631-BE4E-A00A21CB3897}">
      <dgm:prSet/>
      <dgm:spPr/>
      <dgm:t>
        <a:bodyPr/>
        <a:lstStyle/>
        <a:p>
          <a:endParaRPr lang="zh-TW" altLang="en-US" sz="1800">
            <a:latin typeface="Times New Roman" panose="02020603050405020304" pitchFamily="18" charset="0"/>
            <a:ea typeface="微軟正黑體" panose="020B0604030504040204" pitchFamily="34" charset="-120"/>
            <a:cs typeface="Times New Roman" panose="02020603050405020304" pitchFamily="18" charset="0"/>
          </a:endParaRPr>
        </a:p>
      </dgm:t>
    </dgm:pt>
    <dgm:pt modelId="{8BD8EF1C-4949-4996-8AE1-35FF531278A2}">
      <dgm:prSet custT="1"/>
      <dgm:spPr/>
      <dgm:t>
        <a:bodyPr/>
        <a:lstStyle/>
        <a:p>
          <a:pPr>
            <a:buSzPct val="90000"/>
            <a:buFont typeface="+mj-lt"/>
            <a:buAutoNum type="arabicPeriod"/>
          </a:pPr>
          <a:r>
            <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rPr>
            <a:t>依醫院的案例或資料，個別輔導及諮詢</a:t>
          </a:r>
        </a:p>
      </dgm:t>
    </dgm:pt>
    <dgm:pt modelId="{0499463A-A2E8-493D-AB30-EC456507F599}" type="parTrans" cxnId="{A130FD4F-3836-427E-AB20-80B80367224D}">
      <dgm:prSet/>
      <dgm:spPr/>
      <dgm:t>
        <a:bodyPr/>
        <a:lstStyle/>
        <a:p>
          <a:endParaRPr lang="zh-TW" altLang="en-US" sz="1800">
            <a:latin typeface="Times New Roman" panose="02020603050405020304" pitchFamily="18" charset="0"/>
            <a:ea typeface="微軟正黑體" panose="020B0604030504040204" pitchFamily="34" charset="-120"/>
            <a:cs typeface="Times New Roman" panose="02020603050405020304" pitchFamily="18" charset="0"/>
          </a:endParaRPr>
        </a:p>
      </dgm:t>
    </dgm:pt>
    <dgm:pt modelId="{79959791-E007-41E8-8F90-1160ABD1422B}" type="sibTrans" cxnId="{A130FD4F-3836-427E-AB20-80B80367224D}">
      <dgm:prSet/>
      <dgm:spPr/>
      <dgm:t>
        <a:bodyPr/>
        <a:lstStyle/>
        <a:p>
          <a:endParaRPr lang="zh-TW" altLang="en-US" sz="1800">
            <a:latin typeface="Times New Roman" panose="02020603050405020304" pitchFamily="18" charset="0"/>
            <a:ea typeface="微軟正黑體" panose="020B0604030504040204" pitchFamily="34" charset="-120"/>
            <a:cs typeface="Times New Roman" panose="02020603050405020304" pitchFamily="18" charset="0"/>
          </a:endParaRPr>
        </a:p>
      </dgm:t>
    </dgm:pt>
    <dgm:pt modelId="{92BFF181-AA95-475A-B56A-3BDBB7142BA3}">
      <dgm:prSet phldrT="[文字]" custT="1"/>
      <dgm:spPr/>
      <dgm:t>
        <a:bodyPr/>
        <a:lstStyle/>
        <a:p>
          <a:pPr>
            <a:buSzPct val="90000"/>
            <a:buFont typeface="+mj-lt"/>
            <a:buAutoNum type="arabicPeriod"/>
          </a:pPr>
          <a:r>
            <a:rPr lang="zh-TW" altLang="en-US" sz="1400" dirty="0">
              <a:latin typeface="+mn-ea"/>
              <a:ea typeface="+mn-ea"/>
              <a:cs typeface="Times New Roman" panose="02020603050405020304" pitchFamily="18" charset="0"/>
            </a:rPr>
            <a:t>落實理論，加強實務操作</a:t>
          </a:r>
        </a:p>
      </dgm:t>
    </dgm:pt>
    <dgm:pt modelId="{FFDD97C7-E024-42CB-8F78-12924D99DFC2}" type="parTrans" cxnId="{39F8758C-CF07-48F6-8B73-237F3916ADFC}">
      <dgm:prSet/>
      <dgm:spPr/>
      <dgm:t>
        <a:bodyPr/>
        <a:lstStyle/>
        <a:p>
          <a:endParaRPr lang="zh-TW" altLang="en-US" sz="1800">
            <a:latin typeface="Times New Roman" panose="02020603050405020304" pitchFamily="18" charset="0"/>
            <a:ea typeface="微軟正黑體" panose="020B0604030504040204" pitchFamily="34" charset="-120"/>
            <a:cs typeface="Times New Roman" panose="02020603050405020304" pitchFamily="18" charset="0"/>
          </a:endParaRPr>
        </a:p>
      </dgm:t>
    </dgm:pt>
    <dgm:pt modelId="{718229F2-D0AC-4799-8CC9-EDD698FD4271}" type="sibTrans" cxnId="{39F8758C-CF07-48F6-8B73-237F3916ADFC}">
      <dgm:prSet/>
      <dgm:spPr/>
      <dgm:t>
        <a:bodyPr/>
        <a:lstStyle/>
        <a:p>
          <a:endParaRPr lang="zh-TW" altLang="en-US" sz="1800">
            <a:latin typeface="Times New Roman" panose="02020603050405020304" pitchFamily="18" charset="0"/>
            <a:ea typeface="微軟正黑體" panose="020B0604030504040204" pitchFamily="34" charset="-120"/>
            <a:cs typeface="Times New Roman" panose="02020603050405020304" pitchFamily="18" charset="0"/>
          </a:endParaRPr>
        </a:p>
      </dgm:t>
    </dgm:pt>
    <dgm:pt modelId="{63D84189-1F98-4C9B-82D1-A1826266536E}">
      <dgm:prSet custT="1"/>
      <dgm:spPr/>
      <dgm:t>
        <a:bodyPr/>
        <a:lstStyle/>
        <a:p>
          <a:pPr>
            <a:buSzPct val="90000"/>
            <a:buFont typeface="+mj-lt"/>
            <a:buAutoNum type="arabicPeriod"/>
          </a:pPr>
          <a:r>
            <a:rPr lang="zh-TW" altLang="en-US" sz="1400" dirty="0">
              <a:latin typeface="+mn-ea"/>
              <a:ea typeface="+mn-ea"/>
              <a:cs typeface="Times New Roman" panose="02020603050405020304" pitchFamily="18" charset="0"/>
            </a:rPr>
            <a:t>取得品質學院學分與證書</a:t>
          </a:r>
        </a:p>
      </dgm:t>
    </dgm:pt>
    <dgm:pt modelId="{1989202C-0FB7-4404-B24C-A0A5D0AB04C5}" type="parTrans" cxnId="{95C37504-F585-46C3-B6BA-A6499695407E}">
      <dgm:prSet/>
      <dgm:spPr/>
      <dgm:t>
        <a:bodyPr/>
        <a:lstStyle/>
        <a:p>
          <a:endParaRPr lang="zh-TW" altLang="en-US" sz="1800">
            <a:latin typeface="Times New Roman" panose="02020603050405020304" pitchFamily="18" charset="0"/>
            <a:ea typeface="微軟正黑體" panose="020B0604030504040204" pitchFamily="34" charset="-120"/>
            <a:cs typeface="Times New Roman" panose="02020603050405020304" pitchFamily="18" charset="0"/>
          </a:endParaRPr>
        </a:p>
      </dgm:t>
    </dgm:pt>
    <dgm:pt modelId="{6A596D7F-0267-4B4D-8157-E05C7EDD9DFF}" type="sibTrans" cxnId="{95C37504-F585-46C3-B6BA-A6499695407E}">
      <dgm:prSet/>
      <dgm:spPr/>
      <dgm:t>
        <a:bodyPr/>
        <a:lstStyle/>
        <a:p>
          <a:endParaRPr lang="zh-TW" altLang="en-US" sz="1800">
            <a:latin typeface="Times New Roman" panose="02020603050405020304" pitchFamily="18" charset="0"/>
            <a:ea typeface="微軟正黑體" panose="020B0604030504040204" pitchFamily="34" charset="-120"/>
            <a:cs typeface="Times New Roman" panose="02020603050405020304" pitchFamily="18" charset="0"/>
          </a:endParaRPr>
        </a:p>
      </dgm:t>
    </dgm:pt>
    <dgm:pt modelId="{05C0767A-CD56-4C6E-AA90-50E3698ADB78}">
      <dgm:prSet custT="1"/>
      <dgm:spPr/>
      <dgm:t>
        <a:bodyPr/>
        <a:lstStyle/>
        <a:p>
          <a:pPr>
            <a:buSzPct val="90000"/>
            <a:buFont typeface="+mj-lt"/>
            <a:buAutoNum type="arabicPeriod"/>
          </a:pPr>
          <a:r>
            <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rPr>
            <a:t>執行專案</a:t>
          </a:r>
        </a:p>
      </dgm:t>
    </dgm:pt>
    <dgm:pt modelId="{D17127D1-3888-4669-9ABC-6D479985B51A}" type="parTrans" cxnId="{6DE07A47-49E2-4883-A392-AD1A1DCFCD57}">
      <dgm:prSet/>
      <dgm:spPr/>
      <dgm:t>
        <a:bodyPr/>
        <a:lstStyle/>
        <a:p>
          <a:endParaRPr lang="zh-TW" altLang="en-US" sz="1800"/>
        </a:p>
      </dgm:t>
    </dgm:pt>
    <dgm:pt modelId="{3EFF83EA-EE04-4E94-93B3-59291EF18BAE}" type="sibTrans" cxnId="{6DE07A47-49E2-4883-A392-AD1A1DCFCD57}">
      <dgm:prSet/>
      <dgm:spPr/>
      <dgm:t>
        <a:bodyPr/>
        <a:lstStyle/>
        <a:p>
          <a:endParaRPr lang="zh-TW" altLang="en-US" sz="1800"/>
        </a:p>
      </dgm:t>
    </dgm:pt>
    <dgm:pt modelId="{1986B5F7-6271-4679-A0F9-E9AA5708D9C1}">
      <dgm:prSet phldrT="[文字]" custT="1"/>
      <dgm:spPr>
        <a:ln>
          <a:solidFill>
            <a:schemeClr val="accent4">
              <a:lumMod val="50000"/>
            </a:schemeClr>
          </a:solidFill>
        </a:ln>
      </dgm:spPr>
      <dgm:t>
        <a:bodyPr/>
        <a:lstStyle/>
        <a:p>
          <a:pPr marL="123825" indent="-123825" algn="just" defTabSz="622300">
            <a:buSzPct val="90000"/>
            <a:buFont typeface="+mj-lt"/>
            <a:buAutoNum type="arabicPeriod"/>
          </a:pPr>
          <a:r>
            <a:rPr lang="zh-TW" altLang="en-US" sz="1400" dirty="0">
              <a:latin typeface="+mn-ea"/>
              <a:ea typeface="+mn-ea"/>
              <a:cs typeface="Times New Roman" panose="02020603050405020304" pitchFamily="18" charset="0"/>
            </a:rPr>
            <a:t>醫療品質改善手法 </a:t>
          </a:r>
          <a:r>
            <a:rPr lang="en-US" altLang="zh-TW" sz="1400" dirty="0">
              <a:latin typeface="+mn-ea"/>
              <a:ea typeface="+mn-ea"/>
              <a:cs typeface="Times New Roman" panose="02020603050405020304" pitchFamily="18" charset="0"/>
            </a:rPr>
            <a:t>/</a:t>
          </a:r>
          <a:r>
            <a:rPr lang="zh-TW" altLang="en-US" sz="1400" dirty="0">
              <a:latin typeface="+mn-ea"/>
              <a:ea typeface="+mn-ea"/>
              <a:cs typeface="Times New Roman" panose="02020603050405020304" pitchFamily="18" charset="0"/>
            </a:rPr>
            <a:t> 根本原因分析</a:t>
          </a:r>
          <a:r>
            <a:rPr lang="en-US" altLang="zh-TW" sz="1400" dirty="0">
              <a:latin typeface="+mn-ea"/>
              <a:ea typeface="+mn-ea"/>
              <a:cs typeface="Times New Roman" panose="02020603050405020304" pitchFamily="18" charset="0"/>
            </a:rPr>
            <a:t>RCA</a:t>
          </a:r>
          <a:endParaRPr lang="zh-TW" altLang="en-US" sz="1400" dirty="0">
            <a:latin typeface="+mn-ea"/>
            <a:ea typeface="+mn-ea"/>
            <a:cs typeface="Times New Roman" panose="02020603050405020304" pitchFamily="18" charset="0"/>
          </a:endParaRPr>
        </a:p>
      </dgm:t>
    </dgm:pt>
    <dgm:pt modelId="{F8EE953C-055B-433F-96D0-900BF5E8D33D}" type="parTrans" cxnId="{8C5FB7AA-DC41-4546-8E1B-A7439BEA3C86}">
      <dgm:prSet/>
      <dgm:spPr/>
      <dgm:t>
        <a:bodyPr/>
        <a:lstStyle/>
        <a:p>
          <a:endParaRPr lang="zh-TW" altLang="en-US" sz="2400"/>
        </a:p>
      </dgm:t>
    </dgm:pt>
    <dgm:pt modelId="{0C8E9C81-DDAD-4B3B-9623-7C043DBFA70A}" type="sibTrans" cxnId="{8C5FB7AA-DC41-4546-8E1B-A7439BEA3C86}">
      <dgm:prSet/>
      <dgm:spPr/>
      <dgm:t>
        <a:bodyPr/>
        <a:lstStyle/>
        <a:p>
          <a:endParaRPr lang="zh-TW" altLang="en-US" sz="2400"/>
        </a:p>
      </dgm:t>
    </dgm:pt>
    <dgm:pt modelId="{E588228A-3EB7-412D-A7D6-A3D85195DFE9}">
      <dgm:prSet phldrT="[文字]" custT="1"/>
      <dgm:spPr>
        <a:ln>
          <a:solidFill>
            <a:schemeClr val="accent4">
              <a:lumMod val="50000"/>
            </a:schemeClr>
          </a:solidFill>
        </a:ln>
      </dgm:spPr>
      <dgm:t>
        <a:bodyPr/>
        <a:lstStyle/>
        <a:p>
          <a:pPr marL="123825" indent="-123825" algn="just" defTabSz="622300">
            <a:buSzPct val="90000"/>
            <a:buFont typeface="+mj-lt"/>
            <a:buAutoNum type="arabicPeriod"/>
          </a:pPr>
          <a:r>
            <a:rPr lang="zh-TW" sz="1400" dirty="0">
              <a:latin typeface="+mn-ea"/>
              <a:ea typeface="+mn-ea"/>
              <a:cs typeface="Times New Roman" panose="02020603050405020304" pitchFamily="18" charset="0"/>
            </a:rPr>
            <a:t>風險管理與</a:t>
          </a:r>
          <a:r>
            <a:rPr lang="en-US" sz="1400" dirty="0">
              <a:latin typeface="+mn-ea"/>
              <a:ea typeface="+mn-ea"/>
              <a:cs typeface="Times New Roman" panose="02020603050405020304" pitchFamily="18" charset="0"/>
            </a:rPr>
            <a:t>HFMEA / </a:t>
          </a:r>
          <a:r>
            <a:rPr lang="zh-TW" altLang="en-US" sz="1400" dirty="0">
              <a:latin typeface="+mn-ea"/>
              <a:ea typeface="+mn-ea"/>
              <a:cs typeface="Times New Roman" panose="02020603050405020304" pitchFamily="18" charset="0"/>
            </a:rPr>
            <a:t>臨床風險管理課程</a:t>
          </a:r>
        </a:p>
      </dgm:t>
    </dgm:pt>
    <dgm:pt modelId="{F888877B-F775-4550-A047-40480A9F187F}" type="parTrans" cxnId="{4A169317-CB22-40CF-8D1D-6C1634045A36}">
      <dgm:prSet/>
      <dgm:spPr/>
      <dgm:t>
        <a:bodyPr/>
        <a:lstStyle/>
        <a:p>
          <a:endParaRPr lang="zh-TW" altLang="en-US" sz="2400"/>
        </a:p>
      </dgm:t>
    </dgm:pt>
    <dgm:pt modelId="{0ABEFC54-D0BC-4D61-8AC6-39AB946D4945}" type="sibTrans" cxnId="{4A169317-CB22-40CF-8D1D-6C1634045A36}">
      <dgm:prSet/>
      <dgm:spPr/>
      <dgm:t>
        <a:bodyPr/>
        <a:lstStyle/>
        <a:p>
          <a:endParaRPr lang="zh-TW" altLang="en-US" sz="2400"/>
        </a:p>
      </dgm:t>
    </dgm:pt>
    <dgm:pt modelId="{58600479-29F3-475B-AFCF-DC2D5837F042}">
      <dgm:prSet phldrT="[文字]" custT="1"/>
      <dgm:spPr>
        <a:ln>
          <a:solidFill>
            <a:schemeClr val="accent4">
              <a:lumMod val="50000"/>
            </a:schemeClr>
          </a:solidFill>
        </a:ln>
      </dgm:spPr>
      <dgm:t>
        <a:bodyPr/>
        <a:lstStyle/>
        <a:p>
          <a:pPr marL="123825" indent="-123825" algn="just" defTabSz="622300">
            <a:buSzPct val="90000"/>
            <a:buFont typeface="+mj-lt"/>
            <a:buAutoNum type="arabicPeriod"/>
          </a:pPr>
          <a:r>
            <a:rPr lang="zh-TW" altLang="en-US" sz="1400" dirty="0">
              <a:latin typeface="+mn-ea"/>
              <a:ea typeface="+mn-ea"/>
              <a:cs typeface="Times New Roman" panose="02020603050405020304" pitchFamily="18" charset="0"/>
            </a:rPr>
            <a:t>團隊資源管理（</a:t>
          </a:r>
          <a:r>
            <a:rPr lang="en-US" altLang="en-US" sz="1400" dirty="0">
              <a:latin typeface="+mn-ea"/>
              <a:ea typeface="+mn-ea"/>
              <a:cs typeface="Times New Roman" panose="02020603050405020304" pitchFamily="18" charset="0"/>
            </a:rPr>
            <a:t>team resource</a:t>
          </a:r>
          <a:r>
            <a:rPr lang="zh-TW" altLang="en-US" sz="1400" dirty="0">
              <a:latin typeface="+mn-ea"/>
              <a:ea typeface="+mn-ea"/>
              <a:cs typeface="Times New Roman" panose="02020603050405020304" pitchFamily="18" charset="0"/>
            </a:rPr>
            <a:t> </a:t>
          </a:r>
          <a:r>
            <a:rPr lang="en-US" altLang="en-US" sz="1400" dirty="0">
              <a:latin typeface="+mn-ea"/>
              <a:ea typeface="+mn-ea"/>
              <a:cs typeface="Times New Roman" panose="02020603050405020304" pitchFamily="18" charset="0"/>
            </a:rPr>
            <a:t>management</a:t>
          </a:r>
          <a:r>
            <a:rPr lang="zh-TW" altLang="en-US" sz="1400" dirty="0">
              <a:latin typeface="+mn-ea"/>
              <a:ea typeface="+mn-ea"/>
              <a:cs typeface="Times New Roman" panose="02020603050405020304" pitchFamily="18" charset="0"/>
            </a:rPr>
            <a:t>）</a:t>
          </a:r>
        </a:p>
      </dgm:t>
    </dgm:pt>
    <dgm:pt modelId="{F67A625B-4305-4771-AB3C-6027E4AF901A}" type="parTrans" cxnId="{2C75759F-86F7-4E28-9EC5-2A97E9774F69}">
      <dgm:prSet/>
      <dgm:spPr/>
      <dgm:t>
        <a:bodyPr/>
        <a:lstStyle/>
        <a:p>
          <a:endParaRPr lang="zh-TW" altLang="en-US" sz="2400"/>
        </a:p>
      </dgm:t>
    </dgm:pt>
    <dgm:pt modelId="{B61E5A15-2585-480A-840E-99DE0D179D48}" type="sibTrans" cxnId="{2C75759F-86F7-4E28-9EC5-2A97E9774F69}">
      <dgm:prSet/>
      <dgm:spPr/>
      <dgm:t>
        <a:bodyPr/>
        <a:lstStyle/>
        <a:p>
          <a:endParaRPr lang="zh-TW" altLang="en-US" sz="2400"/>
        </a:p>
      </dgm:t>
    </dgm:pt>
    <dgm:pt modelId="{D4E4454D-9BB0-4077-A38B-967E3E0E1261}">
      <dgm:prSet phldrT="[文字]" custT="1"/>
      <dgm:spPr>
        <a:ln>
          <a:solidFill>
            <a:schemeClr val="accent4">
              <a:lumMod val="50000"/>
            </a:schemeClr>
          </a:solidFill>
        </a:ln>
      </dgm:spPr>
      <dgm:t>
        <a:bodyPr/>
        <a:lstStyle/>
        <a:p>
          <a:pPr marL="123825" indent="-123825" algn="just" defTabSz="622300">
            <a:buSzPct val="90000"/>
            <a:buFont typeface="+mj-lt"/>
            <a:buAutoNum type="arabicPeriod"/>
          </a:pPr>
          <a:r>
            <a:rPr lang="zh-TW" altLang="en-US" sz="1400" dirty="0">
              <a:latin typeface="+mn-ea"/>
              <a:ea typeface="+mn-ea"/>
              <a:cs typeface="Times New Roman" panose="02020603050405020304" pitchFamily="18" charset="0"/>
            </a:rPr>
            <a:t>員工職場復原力（</a:t>
          </a:r>
          <a:r>
            <a:rPr lang="en-US" altLang="en-US" sz="1400" dirty="0">
              <a:latin typeface="+mn-ea"/>
              <a:ea typeface="+mn-ea"/>
              <a:cs typeface="Times New Roman" panose="02020603050405020304" pitchFamily="18" charset="0"/>
            </a:rPr>
            <a:t>resilience</a:t>
          </a:r>
          <a:r>
            <a:rPr lang="zh-TW" altLang="en-US" sz="1400" dirty="0">
              <a:latin typeface="+mn-ea"/>
              <a:ea typeface="+mn-ea"/>
              <a:cs typeface="Times New Roman" panose="02020603050405020304" pitchFamily="18" charset="0"/>
            </a:rPr>
            <a:t>）</a:t>
          </a:r>
        </a:p>
      </dgm:t>
    </dgm:pt>
    <dgm:pt modelId="{CE6CA80F-2B98-4930-A613-0019C2D27B20}" type="parTrans" cxnId="{CB8ED408-D354-418C-90EC-CAC91A551A54}">
      <dgm:prSet/>
      <dgm:spPr/>
      <dgm:t>
        <a:bodyPr/>
        <a:lstStyle/>
        <a:p>
          <a:endParaRPr lang="zh-TW" altLang="en-US" sz="2400"/>
        </a:p>
      </dgm:t>
    </dgm:pt>
    <dgm:pt modelId="{3735F9D4-D155-4620-92C1-E07C39EAD999}" type="sibTrans" cxnId="{CB8ED408-D354-418C-90EC-CAC91A551A54}">
      <dgm:prSet/>
      <dgm:spPr/>
      <dgm:t>
        <a:bodyPr/>
        <a:lstStyle/>
        <a:p>
          <a:endParaRPr lang="zh-TW" altLang="en-US" sz="2400"/>
        </a:p>
      </dgm:t>
    </dgm:pt>
    <dgm:pt modelId="{20AF523C-FAC0-4D75-93DF-E0462ED4A821}">
      <dgm:prSet phldrT="[文字]" custT="1"/>
      <dgm:spPr>
        <a:ln>
          <a:solidFill>
            <a:schemeClr val="accent4">
              <a:lumMod val="50000"/>
            </a:schemeClr>
          </a:solidFill>
        </a:ln>
      </dgm:spPr>
      <dgm:t>
        <a:bodyPr/>
        <a:lstStyle/>
        <a:p>
          <a:pPr marL="123825" indent="-123825" algn="just" defTabSz="622300">
            <a:buSzPct val="90000"/>
            <a:buFont typeface="+mj-lt"/>
            <a:buAutoNum type="arabicPeriod"/>
          </a:pPr>
          <a:r>
            <a:rPr lang="zh-TW" altLang="en-US" sz="1400" dirty="0">
              <a:latin typeface="+mn-ea"/>
              <a:ea typeface="+mn-ea"/>
              <a:cs typeface="Times New Roman" panose="02020603050405020304" pitchFamily="18" charset="0"/>
            </a:rPr>
            <a:t>品質指標監測管理（</a:t>
          </a:r>
          <a:r>
            <a:rPr lang="zh-TW" altLang="zh-TW" sz="1400" dirty="0">
              <a:latin typeface="+mn-ea"/>
              <a:ea typeface="+mn-ea"/>
              <a:cs typeface="Times New Roman" panose="02020603050405020304" pitchFamily="18" charset="0"/>
            </a:rPr>
            <a:t>指標收集、分析與檢討</a:t>
          </a:r>
          <a:r>
            <a:rPr lang="zh-TW" altLang="en-US" sz="1400" dirty="0">
              <a:latin typeface="+mn-ea"/>
              <a:ea typeface="+mn-ea"/>
              <a:cs typeface="Times New Roman" panose="02020603050405020304" pitchFamily="18" charset="0"/>
            </a:rPr>
            <a:t>）</a:t>
          </a:r>
        </a:p>
      </dgm:t>
    </dgm:pt>
    <dgm:pt modelId="{F71FF25C-C15C-4CD2-ABB4-CB345D269DC7}" type="parTrans" cxnId="{A3DFDFFB-6112-471A-A6EC-41BE87D89AE8}">
      <dgm:prSet/>
      <dgm:spPr/>
      <dgm:t>
        <a:bodyPr/>
        <a:lstStyle/>
        <a:p>
          <a:endParaRPr lang="zh-TW" altLang="en-US" sz="2400"/>
        </a:p>
      </dgm:t>
    </dgm:pt>
    <dgm:pt modelId="{157D45D4-75DD-4CF2-8288-5992FADB2F4A}" type="sibTrans" cxnId="{A3DFDFFB-6112-471A-A6EC-41BE87D89AE8}">
      <dgm:prSet/>
      <dgm:spPr/>
      <dgm:t>
        <a:bodyPr/>
        <a:lstStyle/>
        <a:p>
          <a:endParaRPr lang="zh-TW" altLang="en-US" sz="2400"/>
        </a:p>
      </dgm:t>
    </dgm:pt>
    <dgm:pt modelId="{7F7E8C8B-A953-43A7-A7A9-A602E7287BAC}">
      <dgm:prSet phldrT="[文字]" custT="1"/>
      <dgm:spPr>
        <a:ln>
          <a:solidFill>
            <a:schemeClr val="accent4">
              <a:lumMod val="50000"/>
            </a:schemeClr>
          </a:solidFill>
        </a:ln>
      </dgm:spPr>
      <dgm:t>
        <a:bodyPr/>
        <a:lstStyle/>
        <a:p>
          <a:pPr marL="123825" indent="-123825" algn="just" defTabSz="622300">
            <a:buSzPct val="90000"/>
            <a:buFont typeface="+mj-lt"/>
            <a:buAutoNum type="arabicPeriod"/>
          </a:pPr>
          <a:r>
            <a:rPr lang="zh-TW" sz="1400" dirty="0">
              <a:latin typeface="+mn-ea"/>
              <a:ea typeface="+mn-ea"/>
              <a:cs typeface="Times New Roman" panose="02020603050405020304" pitchFamily="18" charset="0"/>
            </a:rPr>
            <a:t>統計製程管制</a:t>
          </a:r>
          <a:r>
            <a:rPr lang="en-US" sz="1400" dirty="0">
              <a:latin typeface="+mn-ea"/>
              <a:ea typeface="+mn-ea"/>
              <a:cs typeface="Times New Roman" panose="02020603050405020304" pitchFamily="18" charset="0"/>
            </a:rPr>
            <a:t>SPC</a:t>
          </a:r>
          <a:r>
            <a:rPr lang="zh-TW" altLang="en-US" sz="1400" dirty="0">
              <a:latin typeface="+mn-ea"/>
              <a:ea typeface="+mn-ea"/>
              <a:cs typeface="Times New Roman" panose="02020603050405020304" pitchFamily="18" charset="0"/>
            </a:rPr>
            <a:t>  </a:t>
          </a:r>
          <a:r>
            <a:rPr lang="en-US" altLang="zh-TW" sz="1400" dirty="0">
              <a:latin typeface="+mn-ea"/>
              <a:ea typeface="+mn-ea"/>
              <a:cs typeface="Times New Roman" panose="02020603050405020304" pitchFamily="18" charset="0"/>
            </a:rPr>
            <a:t>/</a:t>
          </a:r>
          <a:r>
            <a:rPr lang="zh-TW" altLang="en-US" sz="1400" dirty="0">
              <a:latin typeface="+mn-ea"/>
              <a:ea typeface="+mn-ea"/>
              <a:cs typeface="Times New Roman" panose="02020603050405020304" pitchFamily="18" charset="0"/>
            </a:rPr>
            <a:t> 提升數據解讀與回饋技巧</a:t>
          </a:r>
        </a:p>
      </dgm:t>
    </dgm:pt>
    <dgm:pt modelId="{B9230809-E12C-4EAE-8260-5C8196C992A6}" type="parTrans" cxnId="{D596ECF0-896C-4091-B7DA-27F9BB6D6D02}">
      <dgm:prSet/>
      <dgm:spPr/>
      <dgm:t>
        <a:bodyPr/>
        <a:lstStyle/>
        <a:p>
          <a:endParaRPr lang="zh-TW" altLang="en-US" sz="2400"/>
        </a:p>
      </dgm:t>
    </dgm:pt>
    <dgm:pt modelId="{35080945-6CCB-43EA-BDFF-8F290B9F8D36}" type="sibTrans" cxnId="{D596ECF0-896C-4091-B7DA-27F9BB6D6D02}">
      <dgm:prSet/>
      <dgm:spPr/>
      <dgm:t>
        <a:bodyPr/>
        <a:lstStyle/>
        <a:p>
          <a:endParaRPr lang="zh-TW" altLang="en-US" sz="2400"/>
        </a:p>
      </dgm:t>
    </dgm:pt>
    <dgm:pt modelId="{5FB0195C-A3A2-46EA-873A-E55D2A6C4D75}" type="pres">
      <dgm:prSet presAssocID="{3A30EC75-2145-41D4-97DA-9C30D898596A}" presName="linearFlow" presStyleCnt="0">
        <dgm:presLayoutVars>
          <dgm:dir/>
          <dgm:animLvl val="lvl"/>
          <dgm:resizeHandles val="exact"/>
        </dgm:presLayoutVars>
      </dgm:prSet>
      <dgm:spPr/>
      <dgm:t>
        <a:bodyPr/>
        <a:lstStyle/>
        <a:p>
          <a:endParaRPr lang="zh-TW" altLang="en-US"/>
        </a:p>
      </dgm:t>
    </dgm:pt>
    <dgm:pt modelId="{2DFA9E9A-AE81-48FF-9013-7C0B477632C4}" type="pres">
      <dgm:prSet presAssocID="{A7345398-4C14-4223-A5D0-D6FE0E1CE264}" presName="composite" presStyleCnt="0"/>
      <dgm:spPr/>
    </dgm:pt>
    <dgm:pt modelId="{8C19EC60-EC56-4E38-889A-0DE3B4FB7914}" type="pres">
      <dgm:prSet presAssocID="{A7345398-4C14-4223-A5D0-D6FE0E1CE264}" presName="parentText" presStyleLbl="alignNode1" presStyleIdx="0" presStyleCnt="4" custLinFactNeighborY="0">
        <dgm:presLayoutVars>
          <dgm:chMax val="1"/>
          <dgm:bulletEnabled val="1"/>
        </dgm:presLayoutVars>
      </dgm:prSet>
      <dgm:spPr/>
      <dgm:t>
        <a:bodyPr/>
        <a:lstStyle/>
        <a:p>
          <a:endParaRPr lang="zh-TW" altLang="en-US"/>
        </a:p>
      </dgm:t>
    </dgm:pt>
    <dgm:pt modelId="{DF313A61-FF13-447C-BC30-70F6E86AF25D}" type="pres">
      <dgm:prSet presAssocID="{A7345398-4C14-4223-A5D0-D6FE0E1CE264}" presName="descendantText" presStyleLbl="alignAcc1" presStyleIdx="0" presStyleCnt="4" custScaleY="150647" custLinFactNeighborX="0" custLinFactNeighborY="-5404">
        <dgm:presLayoutVars>
          <dgm:bulletEnabled val="1"/>
        </dgm:presLayoutVars>
      </dgm:prSet>
      <dgm:spPr/>
      <dgm:t>
        <a:bodyPr/>
        <a:lstStyle/>
        <a:p>
          <a:endParaRPr lang="zh-TW" altLang="en-US"/>
        </a:p>
      </dgm:t>
    </dgm:pt>
    <dgm:pt modelId="{13A37F87-B9F4-4C63-B82D-90C109DE1C5A}" type="pres">
      <dgm:prSet presAssocID="{9BA42B76-11E8-44A0-B236-EB2E2E26EC62}" presName="sp" presStyleCnt="0"/>
      <dgm:spPr/>
    </dgm:pt>
    <dgm:pt modelId="{F555B26E-87D4-4D51-A711-1EAE84145F0A}" type="pres">
      <dgm:prSet presAssocID="{EB73374B-1DBC-4C34-AE37-0EE257C85FFC}" presName="composite" presStyleCnt="0"/>
      <dgm:spPr/>
    </dgm:pt>
    <dgm:pt modelId="{C6764039-55BF-4B4F-B357-90BF8E59BAC4}" type="pres">
      <dgm:prSet presAssocID="{EB73374B-1DBC-4C34-AE37-0EE257C85FFC}" presName="parentText" presStyleLbl="alignNode1" presStyleIdx="1" presStyleCnt="4">
        <dgm:presLayoutVars>
          <dgm:chMax val="1"/>
          <dgm:bulletEnabled val="1"/>
        </dgm:presLayoutVars>
      </dgm:prSet>
      <dgm:spPr/>
      <dgm:t>
        <a:bodyPr/>
        <a:lstStyle/>
        <a:p>
          <a:endParaRPr lang="zh-TW" altLang="en-US"/>
        </a:p>
      </dgm:t>
    </dgm:pt>
    <dgm:pt modelId="{2208047F-DCD5-4613-8AA2-F5935D1E665E}" type="pres">
      <dgm:prSet presAssocID="{EB73374B-1DBC-4C34-AE37-0EE257C85FFC}" presName="descendantText" presStyleLbl="alignAcc1" presStyleIdx="1" presStyleCnt="4" custScaleY="243833">
        <dgm:presLayoutVars>
          <dgm:bulletEnabled val="1"/>
        </dgm:presLayoutVars>
      </dgm:prSet>
      <dgm:spPr/>
      <dgm:t>
        <a:bodyPr/>
        <a:lstStyle/>
        <a:p>
          <a:endParaRPr lang="zh-TW" altLang="en-US"/>
        </a:p>
      </dgm:t>
    </dgm:pt>
    <dgm:pt modelId="{B9F5458A-2728-4666-B287-298B93CCAB57}" type="pres">
      <dgm:prSet presAssocID="{7C7FDF87-94C7-4BA6-9A3F-D5FD8B979A69}" presName="sp" presStyleCnt="0"/>
      <dgm:spPr/>
    </dgm:pt>
    <dgm:pt modelId="{1326B733-FE36-4D34-A729-020DE47F1F04}" type="pres">
      <dgm:prSet presAssocID="{15608FD4-6E87-41D3-A6F9-0863CDC4F434}" presName="composite" presStyleCnt="0"/>
      <dgm:spPr/>
    </dgm:pt>
    <dgm:pt modelId="{68A7CF0F-7CD6-4E3A-A745-F41DE1EF2D66}" type="pres">
      <dgm:prSet presAssocID="{15608FD4-6E87-41D3-A6F9-0863CDC4F434}" presName="parentText" presStyleLbl="alignNode1" presStyleIdx="2" presStyleCnt="4">
        <dgm:presLayoutVars>
          <dgm:chMax val="1"/>
          <dgm:bulletEnabled val="1"/>
        </dgm:presLayoutVars>
      </dgm:prSet>
      <dgm:spPr/>
      <dgm:t>
        <a:bodyPr/>
        <a:lstStyle/>
        <a:p>
          <a:endParaRPr lang="zh-TW" altLang="en-US"/>
        </a:p>
      </dgm:t>
    </dgm:pt>
    <dgm:pt modelId="{70BAA7C5-144E-464A-AA59-ACBB6B535CCE}" type="pres">
      <dgm:prSet presAssocID="{15608FD4-6E87-41D3-A6F9-0863CDC4F434}" presName="descendantText" presStyleLbl="alignAcc1" presStyleIdx="2" presStyleCnt="4" custScaleY="346963" custLinFactNeighborX="-160" custLinFactNeighborY="31791">
        <dgm:presLayoutVars>
          <dgm:bulletEnabled val="1"/>
        </dgm:presLayoutVars>
      </dgm:prSet>
      <dgm:spPr/>
      <dgm:t>
        <a:bodyPr/>
        <a:lstStyle/>
        <a:p>
          <a:endParaRPr lang="zh-TW" altLang="en-US"/>
        </a:p>
      </dgm:t>
    </dgm:pt>
    <dgm:pt modelId="{F21E89C7-FCC0-499A-AF59-2A51915623D6}" type="pres">
      <dgm:prSet presAssocID="{9096295A-9D70-4B6C-953B-9D5725F0E3E1}" presName="sp" presStyleCnt="0"/>
      <dgm:spPr/>
    </dgm:pt>
    <dgm:pt modelId="{7FD47125-87FA-4AA5-A626-7BFF9C6C3F7B}" type="pres">
      <dgm:prSet presAssocID="{FA9E5129-D1A9-4BF4-872C-33466390226C}" presName="composite" presStyleCnt="0"/>
      <dgm:spPr/>
    </dgm:pt>
    <dgm:pt modelId="{DF390F91-DA62-4EA8-9367-95410F8849ED}" type="pres">
      <dgm:prSet presAssocID="{FA9E5129-D1A9-4BF4-872C-33466390226C}" presName="parentText" presStyleLbl="alignNode1" presStyleIdx="3" presStyleCnt="4" custLinFactNeighborY="36572">
        <dgm:presLayoutVars>
          <dgm:chMax val="1"/>
          <dgm:bulletEnabled val="1"/>
        </dgm:presLayoutVars>
      </dgm:prSet>
      <dgm:spPr/>
      <dgm:t>
        <a:bodyPr/>
        <a:lstStyle/>
        <a:p>
          <a:endParaRPr lang="zh-TW" altLang="en-US"/>
        </a:p>
      </dgm:t>
    </dgm:pt>
    <dgm:pt modelId="{3292437D-873A-4654-ACC9-224AD70E20B1}" type="pres">
      <dgm:prSet presAssocID="{FA9E5129-D1A9-4BF4-872C-33466390226C}" presName="descendantText" presStyleLbl="alignAcc1" presStyleIdx="3" presStyleCnt="4" custScaleY="155137" custLinFactNeighborX="0" custLinFactNeighborY="64703">
        <dgm:presLayoutVars>
          <dgm:bulletEnabled val="1"/>
        </dgm:presLayoutVars>
      </dgm:prSet>
      <dgm:spPr/>
      <dgm:t>
        <a:bodyPr/>
        <a:lstStyle/>
        <a:p>
          <a:endParaRPr lang="zh-TW" altLang="en-US"/>
        </a:p>
      </dgm:t>
    </dgm:pt>
  </dgm:ptLst>
  <dgm:cxnLst>
    <dgm:cxn modelId="{095C5F10-0617-4C2C-A3E5-4223FAB8F03F}" srcId="{EB73374B-1DBC-4C34-AE37-0EE257C85FFC}" destId="{31B41822-1C4B-4894-8114-3D1CE722980F}" srcOrd="2" destOrd="0" parTransId="{379ECAA6-1500-42C7-B1D7-24E5A1563478}" sibTransId="{4F533C94-945A-4DB3-99E4-66DA0E9F63B5}"/>
    <dgm:cxn modelId="{AA1EE9C7-29D2-490F-9A05-905975221350}" type="presOf" srcId="{5C775AEB-F4FC-4204-9BD7-7FAB6E5D2C96}" destId="{3292437D-873A-4654-ACC9-224AD70E20B1}" srcOrd="0" destOrd="1" presId="urn:microsoft.com/office/officeart/2005/8/layout/chevron2"/>
    <dgm:cxn modelId="{2150A7B8-EBCB-4D63-96B9-364A3EDF21E9}" type="presOf" srcId="{511721FF-7577-4918-A0FE-2D50670E2B94}" destId="{2208047F-DCD5-4613-8AA2-F5935D1E665E}" srcOrd="0" destOrd="0" presId="urn:microsoft.com/office/officeart/2005/8/layout/chevron2"/>
    <dgm:cxn modelId="{591EB2A7-D8D3-41D5-A331-00313A6DB2BC}" srcId="{3A30EC75-2145-41D4-97DA-9C30D898596A}" destId="{FA9E5129-D1A9-4BF4-872C-33466390226C}" srcOrd="3" destOrd="0" parTransId="{AF96819B-D054-41A3-8017-B205DE55FFB5}" sibTransId="{F530BC88-B5CC-4973-9215-15737EA7F3EA}"/>
    <dgm:cxn modelId="{2692FB41-5C20-4C38-8EDE-B9FEFB66CF65}" type="presOf" srcId="{05C0767A-CD56-4C6E-AA90-50E3698ADB78}" destId="{3292437D-873A-4654-ACC9-224AD70E20B1}" srcOrd="0" destOrd="2" presId="urn:microsoft.com/office/officeart/2005/8/layout/chevron2"/>
    <dgm:cxn modelId="{1632EDB3-CF36-4722-979D-77F65754357E}" type="presOf" srcId="{46EFB455-4844-45A5-90F9-4CC71113A880}" destId="{70BAA7C5-144E-464A-AA59-ACBB6B535CCE}" srcOrd="0" destOrd="2" presId="urn:microsoft.com/office/officeart/2005/8/layout/chevron2"/>
    <dgm:cxn modelId="{A3DFDFFB-6112-471A-A6EC-41BE87D89AE8}" srcId="{15608FD4-6E87-41D3-A6F9-0863CDC4F434}" destId="{20AF523C-FAC0-4D75-93DF-E0462ED4A821}" srcOrd="3" destOrd="0" parTransId="{F71FF25C-C15C-4CD2-ABB4-CB345D269DC7}" sibTransId="{157D45D4-75DD-4CF2-8288-5992FADB2F4A}"/>
    <dgm:cxn modelId="{56229676-AE90-43A1-B44D-81BC1CF2AC18}" type="presOf" srcId="{58600479-29F3-475B-AFCF-DC2D5837F042}" destId="{70BAA7C5-144E-464A-AA59-ACBB6B535CCE}" srcOrd="0" destOrd="0" presId="urn:microsoft.com/office/officeart/2005/8/layout/chevron2"/>
    <dgm:cxn modelId="{F7D04F80-AD6B-4072-9FA9-06B392EC9B65}" type="presOf" srcId="{31B41822-1C4B-4894-8114-3D1CE722980F}" destId="{2208047F-DCD5-4613-8AA2-F5935D1E665E}" srcOrd="0" destOrd="2" presId="urn:microsoft.com/office/officeart/2005/8/layout/chevron2"/>
    <dgm:cxn modelId="{1A5BBD30-62DC-4C93-AABF-275836F2F3CE}" type="presOf" srcId="{FA9E5129-D1A9-4BF4-872C-33466390226C}" destId="{DF390F91-DA62-4EA8-9367-95410F8849ED}" srcOrd="0" destOrd="0" presId="urn:microsoft.com/office/officeart/2005/8/layout/chevron2"/>
    <dgm:cxn modelId="{4C02D551-9B5A-4987-A562-85C7446A9971}" srcId="{15608FD4-6E87-41D3-A6F9-0863CDC4F434}" destId="{46EFB455-4844-45A5-90F9-4CC71113A880}" srcOrd="2" destOrd="0" parTransId="{1BEAA447-68D7-4620-8E52-6E21D0364A9B}" sibTransId="{DD59EED8-430A-411D-81D8-E8EBDECD0ADE}"/>
    <dgm:cxn modelId="{CB8ED408-D354-418C-90EC-CAC91A551A54}" srcId="{15608FD4-6E87-41D3-A6F9-0863CDC4F434}" destId="{D4E4454D-9BB0-4077-A38B-967E3E0E1261}" srcOrd="1" destOrd="0" parTransId="{CE6CA80F-2B98-4930-A613-0019C2D27B20}" sibTransId="{3735F9D4-D155-4620-92C1-E07C39EAD999}"/>
    <dgm:cxn modelId="{77FE7CA4-5DB8-477A-A098-65DC09F5C45F}" srcId="{A7345398-4C14-4223-A5D0-D6FE0E1CE264}" destId="{2B5D2269-5B95-41C4-B158-DED264CEC1AE}" srcOrd="1" destOrd="0" parTransId="{5D281F6F-1C3D-4BC1-9BF3-480084039F01}" sibTransId="{B7D52799-ED7A-4E8E-BBB6-C01EF71D7823}"/>
    <dgm:cxn modelId="{C9D3C044-3E72-463A-BA85-7FDD9868ACBF}" srcId="{FA9E5129-D1A9-4BF4-872C-33466390226C}" destId="{5C775AEB-F4FC-4204-9BD7-7FAB6E5D2C96}" srcOrd="1" destOrd="0" parTransId="{BBC343F6-847E-42E7-B534-DE3F71C78021}" sibTransId="{8C2BA53A-3F5D-4344-8CF8-46DBBB4D7A14}"/>
    <dgm:cxn modelId="{E6EA5098-08E1-470D-9547-2069FCE4B27E}" srcId="{3A30EC75-2145-41D4-97DA-9C30D898596A}" destId="{A7345398-4C14-4223-A5D0-D6FE0E1CE264}" srcOrd="0" destOrd="0" parTransId="{B25CFADE-B921-4249-A984-3CBCD5EA2E18}" sibTransId="{9BA42B76-11E8-44A0-B236-EB2E2E26EC62}"/>
    <dgm:cxn modelId="{343F7447-7B00-4383-B944-6B9BF47498E6}" type="presOf" srcId="{63D84189-1F98-4C9B-82D1-A1826266536E}" destId="{2208047F-DCD5-4613-8AA2-F5935D1E665E}" srcOrd="0" destOrd="4" presId="urn:microsoft.com/office/officeart/2005/8/layout/chevron2"/>
    <dgm:cxn modelId="{6DE07A47-49E2-4883-A392-AD1A1DCFCD57}" srcId="{FA9E5129-D1A9-4BF4-872C-33466390226C}" destId="{05C0767A-CD56-4C6E-AA90-50E3698ADB78}" srcOrd="2" destOrd="0" parTransId="{D17127D1-3888-4669-9ABC-6D479985B51A}" sibTransId="{3EFF83EA-EE04-4E94-93B3-59291EF18BAE}"/>
    <dgm:cxn modelId="{4BB4394C-B2C5-4B92-A848-2FEA28826D6E}" type="presOf" srcId="{EB73374B-1DBC-4C34-AE37-0EE257C85FFC}" destId="{C6764039-55BF-4B4F-B357-90BF8E59BAC4}" srcOrd="0" destOrd="0" presId="urn:microsoft.com/office/officeart/2005/8/layout/chevron2"/>
    <dgm:cxn modelId="{2DA3E12A-0264-464B-B831-D6896AC87C6C}" type="presOf" srcId="{15608FD4-6E87-41D3-A6F9-0863CDC4F434}" destId="{68A7CF0F-7CD6-4E3A-A745-F41DE1EF2D66}" srcOrd="0" destOrd="0" presId="urn:microsoft.com/office/officeart/2005/8/layout/chevron2"/>
    <dgm:cxn modelId="{182184FF-6426-4C9E-94A6-838F2BAB666C}" type="presOf" srcId="{E588228A-3EB7-412D-A7D6-A3D85195DFE9}" destId="{70BAA7C5-144E-464A-AA59-ACBB6B535CCE}" srcOrd="0" destOrd="6" presId="urn:microsoft.com/office/officeart/2005/8/layout/chevron2"/>
    <dgm:cxn modelId="{97626E67-313F-45D2-AFB6-57C30B2DABDB}" type="presOf" srcId="{6DA834FA-1D9B-451E-B972-2DFB6F667E31}" destId="{3292437D-873A-4654-ACC9-224AD70E20B1}" srcOrd="0" destOrd="0" presId="urn:microsoft.com/office/officeart/2005/8/layout/chevron2"/>
    <dgm:cxn modelId="{4B1A59EA-9356-467B-80F9-5C3958238556}" type="presOf" srcId="{2B5D2269-5B95-41C4-B158-DED264CEC1AE}" destId="{DF313A61-FF13-447C-BC30-70F6E86AF25D}" srcOrd="0" destOrd="1" presId="urn:microsoft.com/office/officeart/2005/8/layout/chevron2"/>
    <dgm:cxn modelId="{C5CBCA35-4D65-44A3-8658-E874EC8B5F75}" type="presOf" srcId="{1D9BE315-DD55-4F97-8714-60CD50F8F046}" destId="{DF313A61-FF13-447C-BC30-70F6E86AF25D}" srcOrd="0" destOrd="0" presId="urn:microsoft.com/office/officeart/2005/8/layout/chevron2"/>
    <dgm:cxn modelId="{E12C7505-690D-403F-868B-57E3458D6696}" srcId="{EB73374B-1DBC-4C34-AE37-0EE257C85FFC}" destId="{511721FF-7577-4918-A0FE-2D50670E2B94}" srcOrd="0" destOrd="0" parTransId="{F9B055E4-BF93-4A54-A34A-8BB3B17B352F}" sibTransId="{9EE4BF43-F41D-4EEA-BDA3-1B6AC37B8DD6}"/>
    <dgm:cxn modelId="{8C5FB7AA-DC41-4546-8E1B-A7439BEA3C86}" srcId="{15608FD4-6E87-41D3-A6F9-0863CDC4F434}" destId="{1986B5F7-6271-4679-A0F9-E9AA5708D9C1}" srcOrd="5" destOrd="0" parTransId="{F8EE953C-055B-433F-96D0-900BF5E8D33D}" sibTransId="{0C8E9C81-DDAD-4B3B-9623-7C043DBFA70A}"/>
    <dgm:cxn modelId="{FF5CDF60-43C2-4BB7-8F51-30B032594712}" type="presOf" srcId="{1986B5F7-6271-4679-A0F9-E9AA5708D9C1}" destId="{70BAA7C5-144E-464A-AA59-ACBB6B535CCE}" srcOrd="0" destOrd="5" presId="urn:microsoft.com/office/officeart/2005/8/layout/chevron2"/>
    <dgm:cxn modelId="{D75DF914-5722-4DC1-A266-6D3402FC83DF}" srcId="{EB73374B-1DBC-4C34-AE37-0EE257C85FFC}" destId="{499D2916-235F-43EC-BD75-6D7576A163C0}" srcOrd="3" destOrd="0" parTransId="{3B125CC9-DF23-46A0-92A8-D82169DB7E69}" sibTransId="{3CA859FC-A943-4F92-A7D6-09D9399ACAA3}"/>
    <dgm:cxn modelId="{D596ECF0-896C-4091-B7DA-27F9BB6D6D02}" srcId="{15608FD4-6E87-41D3-A6F9-0863CDC4F434}" destId="{7F7E8C8B-A953-43A7-A7A9-A602E7287BAC}" srcOrd="4" destOrd="0" parTransId="{B9230809-E12C-4EAE-8260-5C8196C992A6}" sibTransId="{35080945-6CCB-43EA-BDFF-8F290B9F8D36}"/>
    <dgm:cxn modelId="{A5456B53-1089-4C4C-A9BD-2CC87319508C}" type="presOf" srcId="{7F7E8C8B-A953-43A7-A7A9-A602E7287BAC}" destId="{70BAA7C5-144E-464A-AA59-ACBB6B535CCE}" srcOrd="0" destOrd="4" presId="urn:microsoft.com/office/officeart/2005/8/layout/chevron2"/>
    <dgm:cxn modelId="{425EDC6F-59EC-4069-B857-3B2F25218EAB}" srcId="{A7345398-4C14-4223-A5D0-D6FE0E1CE264}" destId="{1D9BE315-DD55-4F97-8714-60CD50F8F046}" srcOrd="0" destOrd="0" parTransId="{D4F4ADFE-57D0-48F5-AC18-8B6B071134B8}" sibTransId="{2CAF4C56-E7E9-4DE9-9CC8-B6293B908F66}"/>
    <dgm:cxn modelId="{023C34D8-1B39-47D3-80AE-66549262A008}" type="presOf" srcId="{8BD8EF1C-4949-4996-8AE1-35FF531278A2}" destId="{DF313A61-FF13-447C-BC30-70F6E86AF25D}" srcOrd="0" destOrd="2" presId="urn:microsoft.com/office/officeart/2005/8/layout/chevron2"/>
    <dgm:cxn modelId="{DD9D10CC-D515-45F1-AD08-6EE5CC842CCB}" type="presOf" srcId="{A7345398-4C14-4223-A5D0-D6FE0E1CE264}" destId="{8C19EC60-EC56-4E38-889A-0DE3B4FB7914}" srcOrd="0" destOrd="0" presId="urn:microsoft.com/office/officeart/2005/8/layout/chevron2"/>
    <dgm:cxn modelId="{4A169317-CB22-40CF-8D1D-6C1634045A36}" srcId="{15608FD4-6E87-41D3-A6F9-0863CDC4F434}" destId="{E588228A-3EB7-412D-A7D6-A3D85195DFE9}" srcOrd="6" destOrd="0" parTransId="{F888877B-F775-4550-A047-40480A9F187F}" sibTransId="{0ABEFC54-D0BC-4D61-8AC6-39AB946D4945}"/>
    <dgm:cxn modelId="{970C7A8E-A251-4E87-AF90-5BA1A0FC9873}" type="presOf" srcId="{92BFF181-AA95-475A-B56A-3BDBB7142BA3}" destId="{2208047F-DCD5-4613-8AA2-F5935D1E665E}" srcOrd="0" destOrd="1" presId="urn:microsoft.com/office/officeart/2005/8/layout/chevron2"/>
    <dgm:cxn modelId="{C701CB56-006A-448F-8818-0E639C090548}" type="presOf" srcId="{20AF523C-FAC0-4D75-93DF-E0462ED4A821}" destId="{70BAA7C5-144E-464A-AA59-ACBB6B535CCE}" srcOrd="0" destOrd="3" presId="urn:microsoft.com/office/officeart/2005/8/layout/chevron2"/>
    <dgm:cxn modelId="{A0738CB1-A29D-4B9A-B01B-121273537C03}" type="presOf" srcId="{D4E4454D-9BB0-4077-A38B-967E3E0E1261}" destId="{70BAA7C5-144E-464A-AA59-ACBB6B535CCE}" srcOrd="0" destOrd="1" presId="urn:microsoft.com/office/officeart/2005/8/layout/chevron2"/>
    <dgm:cxn modelId="{DC80AF7B-411E-4631-BE4E-A00A21CB3897}" srcId="{3A30EC75-2145-41D4-97DA-9C30D898596A}" destId="{EB73374B-1DBC-4C34-AE37-0EE257C85FFC}" srcOrd="1" destOrd="0" parTransId="{62674F6F-C420-439B-B22D-24C384A695D4}" sibTransId="{7C7FDF87-94C7-4BA6-9A3F-D5FD8B979A69}"/>
    <dgm:cxn modelId="{39F8758C-CF07-48F6-8B73-237F3916ADFC}" srcId="{EB73374B-1DBC-4C34-AE37-0EE257C85FFC}" destId="{92BFF181-AA95-475A-B56A-3BDBB7142BA3}" srcOrd="1" destOrd="0" parTransId="{FFDD97C7-E024-42CB-8F78-12924D99DFC2}" sibTransId="{718229F2-D0AC-4799-8CC9-EDD698FD4271}"/>
    <dgm:cxn modelId="{95C37504-F585-46C3-B6BA-A6499695407E}" srcId="{EB73374B-1DBC-4C34-AE37-0EE257C85FFC}" destId="{63D84189-1F98-4C9B-82D1-A1826266536E}" srcOrd="4" destOrd="0" parTransId="{1989202C-0FB7-4404-B24C-A0A5D0AB04C5}" sibTransId="{6A596D7F-0267-4B4D-8157-E05C7EDD9DFF}"/>
    <dgm:cxn modelId="{A130FD4F-3836-427E-AB20-80B80367224D}" srcId="{A7345398-4C14-4223-A5D0-D6FE0E1CE264}" destId="{8BD8EF1C-4949-4996-8AE1-35FF531278A2}" srcOrd="2" destOrd="0" parTransId="{0499463A-A2E8-493D-AB30-EC456507F599}" sibTransId="{79959791-E007-41E8-8F90-1160ABD1422B}"/>
    <dgm:cxn modelId="{221A2574-172F-45B7-8576-F29C6C7B34F7}" srcId="{FA9E5129-D1A9-4BF4-872C-33466390226C}" destId="{6DA834FA-1D9B-451E-B972-2DFB6F667E31}" srcOrd="0" destOrd="0" parTransId="{F893DAAA-EF13-4C02-A3AE-9D5F07F5ACDC}" sibTransId="{5C36164A-3403-49F6-8CE9-FCAF5A101142}"/>
    <dgm:cxn modelId="{5695305D-1B42-401C-815A-5599860A6473}" type="presOf" srcId="{499D2916-235F-43EC-BD75-6D7576A163C0}" destId="{2208047F-DCD5-4613-8AA2-F5935D1E665E}" srcOrd="0" destOrd="3" presId="urn:microsoft.com/office/officeart/2005/8/layout/chevron2"/>
    <dgm:cxn modelId="{CBD7A6B2-F92D-42A0-B7DA-BCAC9CAFD138}" type="presOf" srcId="{3A30EC75-2145-41D4-97DA-9C30D898596A}" destId="{5FB0195C-A3A2-46EA-873A-E55D2A6C4D75}" srcOrd="0" destOrd="0" presId="urn:microsoft.com/office/officeart/2005/8/layout/chevron2"/>
    <dgm:cxn modelId="{A5CB5A4D-3DDB-411C-87C7-89D3E3453790}" srcId="{3A30EC75-2145-41D4-97DA-9C30D898596A}" destId="{15608FD4-6E87-41D3-A6F9-0863CDC4F434}" srcOrd="2" destOrd="0" parTransId="{2E3D8FAB-14B5-4749-868B-2CE2C78EA660}" sibTransId="{9096295A-9D70-4B6C-953B-9D5725F0E3E1}"/>
    <dgm:cxn modelId="{2C75759F-86F7-4E28-9EC5-2A97E9774F69}" srcId="{15608FD4-6E87-41D3-A6F9-0863CDC4F434}" destId="{58600479-29F3-475B-AFCF-DC2D5837F042}" srcOrd="0" destOrd="0" parTransId="{F67A625B-4305-4771-AB3C-6027E4AF901A}" sibTransId="{B61E5A15-2585-480A-840E-99DE0D179D48}"/>
    <dgm:cxn modelId="{FE6B7048-F76D-4B95-8895-AAAC693AFE01}" type="presParOf" srcId="{5FB0195C-A3A2-46EA-873A-E55D2A6C4D75}" destId="{2DFA9E9A-AE81-48FF-9013-7C0B477632C4}" srcOrd="0" destOrd="0" presId="urn:microsoft.com/office/officeart/2005/8/layout/chevron2"/>
    <dgm:cxn modelId="{B44137CE-C94B-45B5-B326-ABAB7E510A06}" type="presParOf" srcId="{2DFA9E9A-AE81-48FF-9013-7C0B477632C4}" destId="{8C19EC60-EC56-4E38-889A-0DE3B4FB7914}" srcOrd="0" destOrd="0" presId="urn:microsoft.com/office/officeart/2005/8/layout/chevron2"/>
    <dgm:cxn modelId="{70B53882-3224-46E8-ACEB-515E12F0170D}" type="presParOf" srcId="{2DFA9E9A-AE81-48FF-9013-7C0B477632C4}" destId="{DF313A61-FF13-447C-BC30-70F6E86AF25D}" srcOrd="1" destOrd="0" presId="urn:microsoft.com/office/officeart/2005/8/layout/chevron2"/>
    <dgm:cxn modelId="{F47811A9-2903-4D10-AD7F-B0E4CF9E9494}" type="presParOf" srcId="{5FB0195C-A3A2-46EA-873A-E55D2A6C4D75}" destId="{13A37F87-B9F4-4C63-B82D-90C109DE1C5A}" srcOrd="1" destOrd="0" presId="urn:microsoft.com/office/officeart/2005/8/layout/chevron2"/>
    <dgm:cxn modelId="{88596D4C-C9D9-4E46-A584-045B7CF9764E}" type="presParOf" srcId="{5FB0195C-A3A2-46EA-873A-E55D2A6C4D75}" destId="{F555B26E-87D4-4D51-A711-1EAE84145F0A}" srcOrd="2" destOrd="0" presId="urn:microsoft.com/office/officeart/2005/8/layout/chevron2"/>
    <dgm:cxn modelId="{4C9759E0-BDAC-496B-B1B6-38465B3440BD}" type="presParOf" srcId="{F555B26E-87D4-4D51-A711-1EAE84145F0A}" destId="{C6764039-55BF-4B4F-B357-90BF8E59BAC4}" srcOrd="0" destOrd="0" presId="urn:microsoft.com/office/officeart/2005/8/layout/chevron2"/>
    <dgm:cxn modelId="{4CB642EB-779A-4547-9BB3-11BBDCA119D9}" type="presParOf" srcId="{F555B26E-87D4-4D51-A711-1EAE84145F0A}" destId="{2208047F-DCD5-4613-8AA2-F5935D1E665E}" srcOrd="1" destOrd="0" presId="urn:microsoft.com/office/officeart/2005/8/layout/chevron2"/>
    <dgm:cxn modelId="{3FA98671-DCAE-4CD0-92E8-105F3588C172}" type="presParOf" srcId="{5FB0195C-A3A2-46EA-873A-E55D2A6C4D75}" destId="{B9F5458A-2728-4666-B287-298B93CCAB57}" srcOrd="3" destOrd="0" presId="urn:microsoft.com/office/officeart/2005/8/layout/chevron2"/>
    <dgm:cxn modelId="{19EE5AAD-06BF-4F1B-ABC2-3BEE099CC399}" type="presParOf" srcId="{5FB0195C-A3A2-46EA-873A-E55D2A6C4D75}" destId="{1326B733-FE36-4D34-A729-020DE47F1F04}" srcOrd="4" destOrd="0" presId="urn:microsoft.com/office/officeart/2005/8/layout/chevron2"/>
    <dgm:cxn modelId="{23651018-7A63-4F71-864B-400D51258FDA}" type="presParOf" srcId="{1326B733-FE36-4D34-A729-020DE47F1F04}" destId="{68A7CF0F-7CD6-4E3A-A745-F41DE1EF2D66}" srcOrd="0" destOrd="0" presId="urn:microsoft.com/office/officeart/2005/8/layout/chevron2"/>
    <dgm:cxn modelId="{853DB96F-59EB-4025-9087-B62C5EB4243F}" type="presParOf" srcId="{1326B733-FE36-4D34-A729-020DE47F1F04}" destId="{70BAA7C5-144E-464A-AA59-ACBB6B535CCE}" srcOrd="1" destOrd="0" presId="urn:microsoft.com/office/officeart/2005/8/layout/chevron2"/>
    <dgm:cxn modelId="{1A595525-25DE-4273-81CD-4B5976A82B58}" type="presParOf" srcId="{5FB0195C-A3A2-46EA-873A-E55D2A6C4D75}" destId="{F21E89C7-FCC0-499A-AF59-2A51915623D6}" srcOrd="5" destOrd="0" presId="urn:microsoft.com/office/officeart/2005/8/layout/chevron2"/>
    <dgm:cxn modelId="{E2A2118F-7080-47E8-8B52-E6AA0EEAEB67}" type="presParOf" srcId="{5FB0195C-A3A2-46EA-873A-E55D2A6C4D75}" destId="{7FD47125-87FA-4AA5-A626-7BFF9C6C3F7B}" srcOrd="6" destOrd="0" presId="urn:microsoft.com/office/officeart/2005/8/layout/chevron2"/>
    <dgm:cxn modelId="{FCCA4A05-4D92-4AB4-9B3F-A40F9C5BBB0B}" type="presParOf" srcId="{7FD47125-87FA-4AA5-A626-7BFF9C6C3F7B}" destId="{DF390F91-DA62-4EA8-9367-95410F8849ED}" srcOrd="0" destOrd="0" presId="urn:microsoft.com/office/officeart/2005/8/layout/chevron2"/>
    <dgm:cxn modelId="{A95B9499-9E77-49AB-8A26-33A48EA39C1C}" type="presParOf" srcId="{7FD47125-87FA-4AA5-A626-7BFF9C6C3F7B}" destId="{3292437D-873A-4654-ACC9-224AD70E20B1}" srcOrd="1" destOrd="0" presId="urn:microsoft.com/office/officeart/2005/8/layout/chevron2"/>
  </dgm:cxnLst>
  <dgm:bg>
    <a:noFill/>
    <a:effectLst>
      <a:glow rad="1905000">
        <a:schemeClr val="accent1">
          <a:alpha val="40000"/>
        </a:schemeClr>
      </a:glow>
      <a:softEdge rad="1270000"/>
    </a:effect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8EB87B-0B51-4B21-97CF-6E2CFF10BFFD}">
      <dsp:nvSpPr>
        <dsp:cNvPr id="0" name=""/>
        <dsp:cNvSpPr/>
      </dsp:nvSpPr>
      <dsp:spPr>
        <a:xfrm>
          <a:off x="1264081" y="557580"/>
          <a:ext cx="2686308" cy="2739728"/>
        </a:xfrm>
        <a:prstGeom prst="ellipse">
          <a:avLst/>
        </a:prstGeom>
        <a:solidFill>
          <a:schemeClr val="accent5">
            <a:alpha val="50000"/>
            <a:hueOff val="0"/>
            <a:satOff val="0"/>
            <a:lumOff val="0"/>
            <a:alphaOff val="0"/>
          </a:schemeClr>
        </a:solidFill>
        <a:ln w="19050" cap="rnd"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US" altLang="zh-TW" sz="1600" kern="1200" dirty="0">
            <a:latin typeface="微軟正黑體" panose="020B0604030504040204" pitchFamily="34" charset="-120"/>
            <a:ea typeface="微軟正黑體" panose="020B0604030504040204" pitchFamily="34" charset="-120"/>
          </a:endParaRPr>
        </a:p>
      </dsp:txBody>
      <dsp:txXfrm>
        <a:off x="1657482" y="958804"/>
        <a:ext cx="1899506" cy="1937280"/>
      </dsp:txXfrm>
    </dsp:sp>
    <dsp:sp modelId="{0A96710C-35D2-41B8-91D1-EE87BFFC20E7}">
      <dsp:nvSpPr>
        <dsp:cNvPr id="0" name=""/>
        <dsp:cNvSpPr/>
      </dsp:nvSpPr>
      <dsp:spPr>
        <a:xfrm>
          <a:off x="867515" y="174830"/>
          <a:ext cx="1098281" cy="1098281"/>
        </a:xfrm>
        <a:prstGeom prst="ellipse">
          <a:avLst/>
        </a:prstGeom>
        <a:solidFill>
          <a:schemeClr val="accent5">
            <a:alpha val="50000"/>
            <a:hueOff val="1776415"/>
            <a:satOff val="-3568"/>
            <a:lumOff val="208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ts val="1500"/>
            </a:lnSpc>
            <a:spcBef>
              <a:spcPct val="0"/>
            </a:spcBef>
            <a:spcAft>
              <a:spcPct val="35000"/>
            </a:spcAft>
          </a:pPr>
          <a:r>
            <a:rPr lang="zh-TW" altLang="en-US" sz="1600" b="0" kern="1200" dirty="0">
              <a:latin typeface="微軟正黑體" panose="020B0604030504040204" pitchFamily="34" charset="-120"/>
              <a:ea typeface="微軟正黑體" panose="020B0604030504040204" pitchFamily="34" charset="-120"/>
            </a:rPr>
            <a:t>品質</a:t>
          </a:r>
          <a:endParaRPr lang="en-US" altLang="zh-TW" sz="1600" b="0" kern="1200" dirty="0">
            <a:latin typeface="微軟正黑體" panose="020B0604030504040204" pitchFamily="34" charset="-120"/>
            <a:ea typeface="微軟正黑體" panose="020B0604030504040204" pitchFamily="34" charset="-120"/>
          </a:endParaRPr>
        </a:p>
        <a:p>
          <a:pPr lvl="0" algn="ctr" defTabSz="711200">
            <a:lnSpc>
              <a:spcPts val="1500"/>
            </a:lnSpc>
            <a:spcBef>
              <a:spcPct val="0"/>
            </a:spcBef>
            <a:spcAft>
              <a:spcPct val="35000"/>
            </a:spcAft>
          </a:pPr>
          <a:r>
            <a:rPr lang="zh-TW" altLang="en-US" sz="1600" b="0" kern="1200" dirty="0">
              <a:latin typeface="微軟正黑體" panose="020B0604030504040204" pitchFamily="34" charset="-120"/>
              <a:ea typeface="微軟正黑體" panose="020B0604030504040204" pitchFamily="34" charset="-120"/>
            </a:rPr>
            <a:t>系統</a:t>
          </a:r>
        </a:p>
      </dsp:txBody>
      <dsp:txXfrm>
        <a:off x="1028355" y="335670"/>
        <a:ext cx="776601" cy="776601"/>
      </dsp:txXfrm>
    </dsp:sp>
    <dsp:sp modelId="{8249A5EB-9FB2-4152-AB5C-118A884EB319}">
      <dsp:nvSpPr>
        <dsp:cNvPr id="0" name=""/>
        <dsp:cNvSpPr/>
      </dsp:nvSpPr>
      <dsp:spPr>
        <a:xfrm>
          <a:off x="2040277" y="6"/>
          <a:ext cx="1098281" cy="1098281"/>
        </a:xfrm>
        <a:prstGeom prst="ellipse">
          <a:avLst/>
        </a:prstGeom>
        <a:solidFill>
          <a:schemeClr val="accent5">
            <a:alpha val="50000"/>
            <a:hueOff val="3552830"/>
            <a:satOff val="-7135"/>
            <a:lumOff val="416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TW" altLang="en-US" sz="1600" b="0" kern="1200" dirty="0">
              <a:latin typeface="微軟正黑體" panose="020B0604030504040204" pitchFamily="34" charset="-120"/>
              <a:ea typeface="微軟正黑體" panose="020B0604030504040204" pitchFamily="34" charset="-120"/>
            </a:rPr>
            <a:t>提升問題解決能力</a:t>
          </a:r>
        </a:p>
      </dsp:txBody>
      <dsp:txXfrm>
        <a:off x="2201117" y="160846"/>
        <a:ext cx="776601" cy="776601"/>
      </dsp:txXfrm>
    </dsp:sp>
    <dsp:sp modelId="{525ADD9A-0F9A-4797-8B57-E86EF55DB495}">
      <dsp:nvSpPr>
        <dsp:cNvPr id="0" name=""/>
        <dsp:cNvSpPr/>
      </dsp:nvSpPr>
      <dsp:spPr>
        <a:xfrm>
          <a:off x="3195707" y="141108"/>
          <a:ext cx="1098281" cy="1098281"/>
        </a:xfrm>
        <a:prstGeom prst="ellipse">
          <a:avLst/>
        </a:prstGeom>
        <a:solidFill>
          <a:schemeClr val="accent5">
            <a:alpha val="50000"/>
            <a:hueOff val="5329246"/>
            <a:satOff val="-10703"/>
            <a:lumOff val="625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TW" altLang="en-US" sz="1600" b="0" kern="1200" dirty="0">
              <a:latin typeface="微軟正黑體" panose="020B0604030504040204" pitchFamily="34" charset="-120"/>
              <a:ea typeface="微軟正黑體" panose="020B0604030504040204" pitchFamily="34" charset="-120"/>
            </a:rPr>
            <a:t>醫療品質指標</a:t>
          </a:r>
        </a:p>
      </dsp:txBody>
      <dsp:txXfrm>
        <a:off x="3356547" y="301948"/>
        <a:ext cx="776601" cy="776601"/>
      </dsp:txXfrm>
    </dsp:sp>
    <dsp:sp modelId="{BD5D37EC-FCD0-4FA9-B67A-F259418A8FDE}">
      <dsp:nvSpPr>
        <dsp:cNvPr id="0" name=""/>
        <dsp:cNvSpPr/>
      </dsp:nvSpPr>
      <dsp:spPr>
        <a:xfrm>
          <a:off x="3543018" y="1204987"/>
          <a:ext cx="1098281" cy="1098281"/>
        </a:xfrm>
        <a:prstGeom prst="ellipse">
          <a:avLst/>
        </a:prstGeom>
        <a:solidFill>
          <a:schemeClr val="accent5">
            <a:alpha val="50000"/>
            <a:hueOff val="7105661"/>
            <a:satOff val="-14270"/>
            <a:lumOff val="833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TW" sz="1600" kern="1200" dirty="0">
              <a:latin typeface="微軟正黑體" panose="020B0604030504040204" pitchFamily="34" charset="-120"/>
              <a:ea typeface="微軟正黑體" panose="020B0604030504040204" pitchFamily="34" charset="-120"/>
            </a:rPr>
            <a:t>實證醫學應用技巧</a:t>
          </a:r>
          <a:endParaRPr lang="zh-TW" altLang="en-US" sz="1600" b="0" kern="1200" dirty="0">
            <a:latin typeface="微軟正黑體" panose="020B0604030504040204" pitchFamily="34" charset="-120"/>
            <a:ea typeface="微軟正黑體" panose="020B0604030504040204" pitchFamily="34" charset="-120"/>
          </a:endParaRPr>
        </a:p>
      </dsp:txBody>
      <dsp:txXfrm>
        <a:off x="3703858" y="1365827"/>
        <a:ext cx="776601" cy="776601"/>
      </dsp:txXfrm>
    </dsp:sp>
    <dsp:sp modelId="{3EA01AF9-78DC-4135-BB0B-18BEDD468C11}">
      <dsp:nvSpPr>
        <dsp:cNvPr id="0" name=""/>
        <dsp:cNvSpPr/>
      </dsp:nvSpPr>
      <dsp:spPr>
        <a:xfrm>
          <a:off x="3195707" y="2303258"/>
          <a:ext cx="1098281" cy="1098281"/>
        </a:xfrm>
        <a:prstGeom prst="ellipse">
          <a:avLst/>
        </a:prstGeom>
        <a:solidFill>
          <a:schemeClr val="accent5">
            <a:alpha val="50000"/>
            <a:hueOff val="8882076"/>
            <a:satOff val="-17838"/>
            <a:lumOff val="1041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TW" sz="1600" kern="1200" dirty="0">
              <a:latin typeface="微軟正黑體" panose="020B0604030504040204" pitchFamily="34" charset="-120"/>
              <a:ea typeface="微軟正黑體" panose="020B0604030504040204" pitchFamily="34" charset="-120"/>
            </a:rPr>
            <a:t>病安風險管理</a:t>
          </a:r>
          <a:endParaRPr lang="zh-TW" altLang="en-US" sz="1600" b="0" kern="1200" dirty="0">
            <a:latin typeface="微軟正黑體" panose="020B0604030504040204" pitchFamily="34" charset="-120"/>
            <a:ea typeface="微軟正黑體" panose="020B0604030504040204" pitchFamily="34" charset="-120"/>
          </a:endParaRPr>
        </a:p>
      </dsp:txBody>
      <dsp:txXfrm>
        <a:off x="3356547" y="2464098"/>
        <a:ext cx="776601" cy="776601"/>
      </dsp:txXfrm>
    </dsp:sp>
    <dsp:sp modelId="{2EF4FEF4-FAFB-41C7-B9BE-8202BFC75474}">
      <dsp:nvSpPr>
        <dsp:cNvPr id="0" name=""/>
        <dsp:cNvSpPr/>
      </dsp:nvSpPr>
      <dsp:spPr>
        <a:xfrm>
          <a:off x="2097429" y="2661669"/>
          <a:ext cx="1098281" cy="1098281"/>
        </a:xfrm>
        <a:prstGeom prst="ellipse">
          <a:avLst/>
        </a:prstGeom>
        <a:solidFill>
          <a:schemeClr val="accent5">
            <a:alpha val="50000"/>
            <a:hueOff val="10658492"/>
            <a:satOff val="-21406"/>
            <a:lumOff val="1250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TW" altLang="en-US" sz="1600" b="0" kern="1200" dirty="0">
              <a:latin typeface="微軟正黑體" panose="020B0604030504040204" pitchFamily="34" charset="-120"/>
              <a:ea typeface="微軟正黑體" panose="020B0604030504040204" pitchFamily="34" charset="-120"/>
            </a:rPr>
            <a:t>團隊形成與合作</a:t>
          </a:r>
        </a:p>
      </dsp:txBody>
      <dsp:txXfrm>
        <a:off x="2258269" y="2822509"/>
        <a:ext cx="776601" cy="776601"/>
      </dsp:txXfrm>
    </dsp:sp>
    <dsp:sp modelId="{BC66383D-9427-4B6A-8CA3-92F4820D17EF}">
      <dsp:nvSpPr>
        <dsp:cNvPr id="0" name=""/>
        <dsp:cNvSpPr/>
      </dsp:nvSpPr>
      <dsp:spPr>
        <a:xfrm>
          <a:off x="905968" y="2453313"/>
          <a:ext cx="1098281" cy="1098281"/>
        </a:xfrm>
        <a:prstGeom prst="ellipse">
          <a:avLst/>
        </a:prstGeom>
        <a:solidFill>
          <a:schemeClr val="accent5">
            <a:alpha val="50000"/>
            <a:hueOff val="12434907"/>
            <a:satOff val="-24973"/>
            <a:lumOff val="1458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TW" sz="1600" kern="1200" dirty="0">
              <a:latin typeface="微軟正黑體" panose="020B0604030504040204" pitchFamily="34" charset="-120"/>
              <a:ea typeface="微軟正黑體" panose="020B0604030504040204" pitchFamily="34" charset="-120"/>
            </a:rPr>
            <a:t>領導技巧與管理實務</a:t>
          </a:r>
          <a:endParaRPr lang="zh-TW" altLang="en-US" sz="1600" b="0" kern="1200" dirty="0">
            <a:latin typeface="微軟正黑體" panose="020B0604030504040204" pitchFamily="34" charset="-120"/>
            <a:ea typeface="微軟正黑體" panose="020B0604030504040204" pitchFamily="34" charset="-120"/>
          </a:endParaRPr>
        </a:p>
      </dsp:txBody>
      <dsp:txXfrm>
        <a:off x="1066808" y="2614153"/>
        <a:ext cx="776601" cy="776601"/>
      </dsp:txXfrm>
    </dsp:sp>
    <dsp:sp modelId="{9D61B3E1-7EBA-42EF-A4D7-7FDD3AA89142}">
      <dsp:nvSpPr>
        <dsp:cNvPr id="0" name=""/>
        <dsp:cNvSpPr/>
      </dsp:nvSpPr>
      <dsp:spPr>
        <a:xfrm>
          <a:off x="765874" y="1308755"/>
          <a:ext cx="1098281" cy="1098281"/>
        </a:xfrm>
        <a:prstGeom prst="ellipse">
          <a:avLst/>
        </a:prstGeom>
        <a:solidFill>
          <a:schemeClr val="accent5">
            <a:alpha val="50000"/>
            <a:hueOff val="14211322"/>
            <a:satOff val="-28541"/>
            <a:lumOff val="1666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ts val="1500"/>
            </a:lnSpc>
            <a:spcBef>
              <a:spcPct val="0"/>
            </a:spcBef>
            <a:spcAft>
              <a:spcPct val="35000"/>
            </a:spcAft>
          </a:pPr>
          <a:r>
            <a:rPr lang="zh-TW" sz="1600" kern="1200" dirty="0">
              <a:latin typeface="微軟正黑體" panose="020B0604030504040204" pitchFamily="34" charset="-120"/>
              <a:ea typeface="微軟正黑體" panose="020B0604030504040204" pitchFamily="34" charset="-120"/>
            </a:rPr>
            <a:t>標竿</a:t>
          </a:r>
          <a:endParaRPr lang="en-US" altLang="zh-TW" sz="1600" kern="1200" dirty="0">
            <a:latin typeface="微軟正黑體" panose="020B0604030504040204" pitchFamily="34" charset="-120"/>
            <a:ea typeface="微軟正黑體" panose="020B0604030504040204" pitchFamily="34" charset="-120"/>
          </a:endParaRPr>
        </a:p>
        <a:p>
          <a:pPr lvl="0" algn="ctr" defTabSz="711200">
            <a:lnSpc>
              <a:spcPts val="1500"/>
            </a:lnSpc>
            <a:spcBef>
              <a:spcPct val="0"/>
            </a:spcBef>
            <a:spcAft>
              <a:spcPct val="35000"/>
            </a:spcAft>
          </a:pPr>
          <a:r>
            <a:rPr lang="zh-TW" sz="1600" kern="1200" dirty="0">
              <a:latin typeface="微軟正黑體" panose="020B0604030504040204" pitchFamily="34" charset="-120"/>
              <a:ea typeface="微軟正黑體" panose="020B0604030504040204" pitchFamily="34" charset="-120"/>
            </a:rPr>
            <a:t>學習</a:t>
          </a:r>
          <a:endParaRPr lang="zh-TW" altLang="en-US" sz="1600" b="0" kern="1200" dirty="0">
            <a:latin typeface="微軟正黑體" panose="020B0604030504040204" pitchFamily="34" charset="-120"/>
            <a:ea typeface="微軟正黑體" panose="020B0604030504040204" pitchFamily="34" charset="-120"/>
          </a:endParaRPr>
        </a:p>
      </dsp:txBody>
      <dsp:txXfrm>
        <a:off x="926714" y="1469595"/>
        <a:ext cx="776601" cy="7766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8EB87B-0B51-4B21-97CF-6E2CFF10BFFD}">
      <dsp:nvSpPr>
        <dsp:cNvPr id="0" name=""/>
        <dsp:cNvSpPr/>
      </dsp:nvSpPr>
      <dsp:spPr>
        <a:xfrm>
          <a:off x="814179" y="570981"/>
          <a:ext cx="2733602" cy="2787963"/>
        </a:xfrm>
        <a:prstGeom prst="ellipse">
          <a:avLst/>
        </a:prstGeom>
        <a:solidFill>
          <a:schemeClr val="accent5">
            <a:lumMod val="60000"/>
            <a:lumOff val="40000"/>
            <a:alpha val="83000"/>
          </a:schemeClr>
        </a:solidFill>
        <a:ln w="19050" cap="rnd"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zh-TW" altLang="en-US" sz="1600" kern="1200" dirty="0">
            <a:latin typeface="微軟正黑體" panose="020B0604030504040204" pitchFamily="34" charset="-120"/>
            <a:ea typeface="微軟正黑體" panose="020B0604030504040204" pitchFamily="34" charset="-120"/>
          </a:endParaRPr>
        </a:p>
      </dsp:txBody>
      <dsp:txXfrm>
        <a:off x="1214506" y="979269"/>
        <a:ext cx="1932948" cy="1971387"/>
      </dsp:txXfrm>
    </dsp:sp>
    <dsp:sp modelId="{0A96710C-35D2-41B8-91D1-EE87BFFC20E7}">
      <dsp:nvSpPr>
        <dsp:cNvPr id="0" name=""/>
        <dsp:cNvSpPr/>
      </dsp:nvSpPr>
      <dsp:spPr>
        <a:xfrm>
          <a:off x="407330" y="474034"/>
          <a:ext cx="1117617" cy="1117617"/>
        </a:xfrm>
        <a:prstGeom prst="ellipse">
          <a:avLst/>
        </a:prstGeom>
        <a:solidFill>
          <a:schemeClr val="accent4">
            <a:alpha val="50000"/>
            <a:hueOff val="109188"/>
            <a:satOff val="220"/>
            <a:lumOff val="-543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TW" sz="1600" kern="1200" dirty="0">
              <a:latin typeface="微軟正黑體" panose="020B0604030504040204" pitchFamily="34" charset="-120"/>
              <a:ea typeface="微軟正黑體" panose="020B0604030504040204" pitchFamily="34" charset="-120"/>
            </a:rPr>
            <a:t>品質改善循環</a:t>
          </a:r>
          <a:r>
            <a:rPr lang="en-US" sz="1600" kern="1200" dirty="0">
              <a:latin typeface="微軟正黑體" panose="020B0604030504040204" pitchFamily="34" charset="-120"/>
              <a:ea typeface="微軟正黑體" panose="020B0604030504040204" pitchFamily="34" charset="-120"/>
            </a:rPr>
            <a:t>PDCA</a:t>
          </a:r>
          <a:endParaRPr lang="zh-TW" altLang="en-US" sz="1600" b="0" kern="1200" dirty="0">
            <a:latin typeface="微軟正黑體" panose="020B0604030504040204" pitchFamily="34" charset="-120"/>
            <a:ea typeface="微軟正黑體" panose="020B0604030504040204" pitchFamily="34" charset="-120"/>
          </a:endParaRPr>
        </a:p>
      </dsp:txBody>
      <dsp:txXfrm>
        <a:off x="571001" y="637705"/>
        <a:ext cx="790275" cy="790275"/>
      </dsp:txXfrm>
    </dsp:sp>
    <dsp:sp modelId="{F8BCE7B2-6BEC-483D-A180-28A9C47D9A43}">
      <dsp:nvSpPr>
        <dsp:cNvPr id="0" name=""/>
        <dsp:cNvSpPr/>
      </dsp:nvSpPr>
      <dsp:spPr>
        <a:xfrm>
          <a:off x="2818859" y="432043"/>
          <a:ext cx="1117617" cy="1117617"/>
        </a:xfrm>
        <a:prstGeom prst="ellipse">
          <a:avLst/>
        </a:prstGeom>
        <a:solidFill>
          <a:schemeClr val="accent4">
            <a:alpha val="50000"/>
            <a:hueOff val="218376"/>
            <a:satOff val="441"/>
            <a:lumOff val="-1086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altLang="zh-TW" sz="1600" b="0" kern="1200" dirty="0">
              <a:latin typeface="微軟正黑體" panose="020B0604030504040204" pitchFamily="34" charset="-120"/>
              <a:ea typeface="微軟正黑體" panose="020B0604030504040204" pitchFamily="34" charset="-120"/>
            </a:rPr>
            <a:t>TRM</a:t>
          </a:r>
          <a:br>
            <a:rPr lang="en-US" altLang="zh-TW" sz="1600" b="0" kern="1200" dirty="0">
              <a:latin typeface="微軟正黑體" panose="020B0604030504040204" pitchFamily="34" charset="-120"/>
              <a:ea typeface="微軟正黑體" panose="020B0604030504040204" pitchFamily="34" charset="-120"/>
            </a:rPr>
          </a:br>
          <a:r>
            <a:rPr lang="zh-TW" altLang="en-US" sz="1600" b="0" kern="1200" dirty="0">
              <a:latin typeface="微軟正黑體" panose="020B0604030504040204" pitchFamily="34" charset="-120"/>
              <a:ea typeface="微軟正黑體" panose="020B0604030504040204" pitchFamily="34" charset="-120"/>
            </a:rPr>
            <a:t>課程</a:t>
          </a:r>
        </a:p>
      </dsp:txBody>
      <dsp:txXfrm>
        <a:off x="2982530" y="595714"/>
        <a:ext cx="790275" cy="790275"/>
      </dsp:txXfrm>
    </dsp:sp>
    <dsp:sp modelId="{8249A5EB-9FB2-4152-AB5C-118A884EB319}">
      <dsp:nvSpPr>
        <dsp:cNvPr id="0" name=""/>
        <dsp:cNvSpPr/>
      </dsp:nvSpPr>
      <dsp:spPr>
        <a:xfrm>
          <a:off x="1660229" y="97119"/>
          <a:ext cx="1117617" cy="1117617"/>
        </a:xfrm>
        <a:prstGeom prst="ellipse">
          <a:avLst/>
        </a:prstGeom>
        <a:solidFill>
          <a:schemeClr val="accent4">
            <a:alpha val="50000"/>
            <a:hueOff val="327564"/>
            <a:satOff val="661"/>
            <a:lumOff val="-1630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TW" sz="1600" kern="1200" dirty="0">
              <a:latin typeface="微軟正黑體" panose="020B0604030504040204" pitchFamily="34" charset="-120"/>
              <a:ea typeface="微軟正黑體" panose="020B0604030504040204" pitchFamily="34" charset="-120"/>
            </a:rPr>
            <a:t>風險管理與</a:t>
          </a:r>
          <a:r>
            <a:rPr lang="en-US" sz="1600" kern="1200" dirty="0">
              <a:latin typeface="微軟正黑體" panose="020B0604030504040204" pitchFamily="34" charset="-120"/>
              <a:ea typeface="微軟正黑體" panose="020B0604030504040204" pitchFamily="34" charset="-120"/>
            </a:rPr>
            <a:t>HFMEA</a:t>
          </a:r>
          <a:endParaRPr lang="zh-TW" altLang="en-US" sz="1600" b="0" kern="1200" dirty="0">
            <a:latin typeface="微軟正黑體" panose="020B0604030504040204" pitchFamily="34" charset="-120"/>
            <a:ea typeface="微軟正黑體" panose="020B0604030504040204" pitchFamily="34" charset="-120"/>
          </a:endParaRPr>
        </a:p>
      </dsp:txBody>
      <dsp:txXfrm>
        <a:off x="1823900" y="260790"/>
        <a:ext cx="790275" cy="790275"/>
      </dsp:txXfrm>
    </dsp:sp>
    <dsp:sp modelId="{525ADD9A-0F9A-4797-8B57-E86EF55DB495}">
      <dsp:nvSpPr>
        <dsp:cNvPr id="0" name=""/>
        <dsp:cNvSpPr/>
      </dsp:nvSpPr>
      <dsp:spPr>
        <a:xfrm>
          <a:off x="1039368" y="2633914"/>
          <a:ext cx="1117617" cy="1117617"/>
        </a:xfrm>
        <a:prstGeom prst="ellipse">
          <a:avLst/>
        </a:prstGeom>
        <a:solidFill>
          <a:schemeClr val="accent4">
            <a:alpha val="50000"/>
            <a:hueOff val="436751"/>
            <a:satOff val="882"/>
            <a:lumOff val="-217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ts val="1500"/>
            </a:lnSpc>
            <a:spcBef>
              <a:spcPct val="0"/>
            </a:spcBef>
            <a:spcAft>
              <a:spcPct val="35000"/>
            </a:spcAft>
          </a:pPr>
          <a:r>
            <a:rPr lang="zh-TW" sz="1600" kern="1200" dirty="0">
              <a:latin typeface="微軟正黑體" panose="020B0604030504040204" pitchFamily="34" charset="-120"/>
              <a:ea typeface="微軟正黑體" panose="020B0604030504040204" pitchFamily="34" charset="-120"/>
            </a:rPr>
            <a:t>創新</a:t>
          </a:r>
          <a:endParaRPr lang="en-US" altLang="zh-TW" sz="1600" kern="1200" dirty="0">
            <a:latin typeface="微軟正黑體" panose="020B0604030504040204" pitchFamily="34" charset="-120"/>
            <a:ea typeface="微軟正黑體" panose="020B0604030504040204" pitchFamily="34" charset="-120"/>
          </a:endParaRPr>
        </a:p>
        <a:p>
          <a:pPr lvl="0" algn="ctr" defTabSz="711200">
            <a:lnSpc>
              <a:spcPts val="1500"/>
            </a:lnSpc>
            <a:spcBef>
              <a:spcPct val="0"/>
            </a:spcBef>
            <a:spcAft>
              <a:spcPct val="35000"/>
            </a:spcAft>
          </a:pPr>
          <a:r>
            <a:rPr lang="zh-TW" sz="1600" kern="1200" dirty="0">
              <a:latin typeface="微軟正黑體" panose="020B0604030504040204" pitchFamily="34" charset="-120"/>
              <a:ea typeface="微軟正黑體" panose="020B0604030504040204" pitchFamily="34" charset="-120"/>
            </a:rPr>
            <a:t>設計</a:t>
          </a:r>
          <a:endParaRPr lang="zh-TW" altLang="en-US" sz="1600" b="0" kern="1200" dirty="0">
            <a:latin typeface="微軟正黑體" panose="020B0604030504040204" pitchFamily="34" charset="-120"/>
            <a:ea typeface="微軟正黑體" panose="020B0604030504040204" pitchFamily="34" charset="-120"/>
          </a:endParaRPr>
        </a:p>
      </dsp:txBody>
      <dsp:txXfrm>
        <a:off x="1203039" y="2797585"/>
        <a:ext cx="790275" cy="790275"/>
      </dsp:txXfrm>
    </dsp:sp>
    <dsp:sp modelId="{BD5D37EC-FCD0-4FA9-B67A-F259418A8FDE}">
      <dsp:nvSpPr>
        <dsp:cNvPr id="0" name=""/>
        <dsp:cNvSpPr/>
      </dsp:nvSpPr>
      <dsp:spPr>
        <a:xfrm>
          <a:off x="2286639" y="2652516"/>
          <a:ext cx="1117617" cy="1117617"/>
        </a:xfrm>
        <a:prstGeom prst="ellipse">
          <a:avLst/>
        </a:prstGeom>
        <a:solidFill>
          <a:schemeClr val="accent4">
            <a:alpha val="50000"/>
            <a:hueOff val="545939"/>
            <a:satOff val="1102"/>
            <a:lumOff val="-2717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TW" sz="1600" kern="1200" dirty="0">
              <a:latin typeface="微軟正黑體" panose="020B0604030504040204" pitchFamily="34" charset="-120"/>
              <a:ea typeface="微軟正黑體" panose="020B0604030504040204" pitchFamily="34" charset="-120"/>
            </a:rPr>
            <a:t>醫院內部稽核員</a:t>
          </a:r>
          <a:endParaRPr lang="zh-TW" altLang="en-US" sz="1600" b="0" kern="1200" dirty="0">
            <a:latin typeface="微軟正黑體" panose="020B0604030504040204" pitchFamily="34" charset="-120"/>
            <a:ea typeface="微軟正黑體" panose="020B0604030504040204" pitchFamily="34" charset="-120"/>
          </a:endParaRPr>
        </a:p>
      </dsp:txBody>
      <dsp:txXfrm>
        <a:off x="2450310" y="2816187"/>
        <a:ext cx="790275" cy="790275"/>
      </dsp:txXfrm>
    </dsp:sp>
    <dsp:sp modelId="{3EA01AF9-78DC-4135-BB0B-18BEDD468C11}">
      <dsp:nvSpPr>
        <dsp:cNvPr id="0" name=""/>
        <dsp:cNvSpPr/>
      </dsp:nvSpPr>
      <dsp:spPr>
        <a:xfrm>
          <a:off x="2942506" y="1642216"/>
          <a:ext cx="1117617" cy="1117617"/>
        </a:xfrm>
        <a:prstGeom prst="ellipse">
          <a:avLst/>
        </a:prstGeom>
        <a:solidFill>
          <a:schemeClr val="accent4">
            <a:alpha val="50000"/>
            <a:hueOff val="655127"/>
            <a:satOff val="1323"/>
            <a:lumOff val="-3260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ts val="1500"/>
            </a:lnSpc>
            <a:spcBef>
              <a:spcPct val="0"/>
            </a:spcBef>
            <a:spcAft>
              <a:spcPct val="35000"/>
            </a:spcAft>
          </a:pPr>
          <a:r>
            <a:rPr lang="zh-TW" sz="1600" kern="1200" dirty="0">
              <a:latin typeface="微軟正黑體" panose="020B0604030504040204" pitchFamily="34" charset="-120"/>
              <a:ea typeface="微軟正黑體" panose="020B0604030504040204" pitchFamily="34" charset="-120"/>
            </a:rPr>
            <a:t>事件</a:t>
          </a:r>
          <a:endParaRPr lang="en-US" altLang="zh-TW" sz="1600" kern="1200" dirty="0">
            <a:latin typeface="微軟正黑體" panose="020B0604030504040204" pitchFamily="34" charset="-120"/>
            <a:ea typeface="微軟正黑體" panose="020B0604030504040204" pitchFamily="34" charset="-120"/>
          </a:endParaRPr>
        </a:p>
        <a:p>
          <a:pPr lvl="0" algn="ctr" defTabSz="711200">
            <a:lnSpc>
              <a:spcPts val="1500"/>
            </a:lnSpc>
            <a:spcBef>
              <a:spcPct val="0"/>
            </a:spcBef>
            <a:spcAft>
              <a:spcPct val="35000"/>
            </a:spcAft>
          </a:pPr>
          <a:r>
            <a:rPr lang="zh-TW" sz="1600" kern="1200" dirty="0">
              <a:latin typeface="微軟正黑體" panose="020B0604030504040204" pitchFamily="34" charset="-120"/>
              <a:ea typeface="微軟正黑體" panose="020B0604030504040204" pitchFamily="34" charset="-120"/>
            </a:rPr>
            <a:t>調查</a:t>
          </a:r>
          <a:endParaRPr lang="zh-TW" altLang="en-US" sz="1600" b="0" kern="1200" dirty="0">
            <a:latin typeface="微軟正黑體" panose="020B0604030504040204" pitchFamily="34" charset="-120"/>
            <a:ea typeface="微軟正黑體" panose="020B0604030504040204" pitchFamily="34" charset="-120"/>
          </a:endParaRPr>
        </a:p>
      </dsp:txBody>
      <dsp:txXfrm>
        <a:off x="3106177" y="1805887"/>
        <a:ext cx="790275" cy="790275"/>
      </dsp:txXfrm>
    </dsp:sp>
    <dsp:sp modelId="{2EF4FEF4-FAFB-41C7-B9BE-8202BFC75474}">
      <dsp:nvSpPr>
        <dsp:cNvPr id="0" name=""/>
        <dsp:cNvSpPr/>
      </dsp:nvSpPr>
      <dsp:spPr>
        <a:xfrm>
          <a:off x="357258" y="1627447"/>
          <a:ext cx="1117617" cy="1117617"/>
        </a:xfrm>
        <a:prstGeom prst="ellipse">
          <a:avLst/>
        </a:prstGeom>
        <a:solidFill>
          <a:schemeClr val="accent4">
            <a:alpha val="50000"/>
            <a:hueOff val="764315"/>
            <a:satOff val="1543"/>
            <a:lumOff val="-3804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TW" altLang="en-US" sz="1600" b="0" kern="1200" dirty="0">
              <a:latin typeface="微軟正黑體" panose="020B0604030504040204" pitchFamily="34" charset="-120"/>
              <a:ea typeface="微軟正黑體" panose="020B0604030504040204" pitchFamily="34" charset="-120"/>
            </a:rPr>
            <a:t>臨床風險管理課程</a:t>
          </a:r>
        </a:p>
      </dsp:txBody>
      <dsp:txXfrm>
        <a:off x="520929" y="1791118"/>
        <a:ext cx="790275" cy="7902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8EB87B-0B51-4B21-97CF-6E2CFF10BFFD}">
      <dsp:nvSpPr>
        <dsp:cNvPr id="0" name=""/>
        <dsp:cNvSpPr/>
      </dsp:nvSpPr>
      <dsp:spPr>
        <a:xfrm>
          <a:off x="699740" y="618492"/>
          <a:ext cx="2818859" cy="2754828"/>
        </a:xfrm>
        <a:prstGeom prst="ellipse">
          <a:avLst/>
        </a:prstGeom>
        <a:solidFill>
          <a:schemeClr val="accent3">
            <a:shade val="80000"/>
            <a:hueOff val="0"/>
            <a:satOff val="0"/>
            <a:lumOff val="0"/>
            <a:alpha val="76000"/>
          </a:schemeClr>
        </a:solidFill>
        <a:ln w="19050" cap="rnd"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US" altLang="zh-TW" sz="1600" kern="1200" dirty="0">
            <a:solidFill>
              <a:schemeClr val="tx1"/>
            </a:solidFill>
            <a:latin typeface="微軟正黑體" panose="020B0604030504040204" pitchFamily="34" charset="-120"/>
            <a:ea typeface="微軟正黑體" panose="020B0604030504040204" pitchFamily="34" charset="-120"/>
          </a:endParaRPr>
        </a:p>
      </dsp:txBody>
      <dsp:txXfrm>
        <a:off x="1112552" y="1021927"/>
        <a:ext cx="1993235" cy="1947958"/>
      </dsp:txXfrm>
    </dsp:sp>
    <dsp:sp modelId="{8249A5EB-9FB2-4152-AB5C-118A884EB319}">
      <dsp:nvSpPr>
        <dsp:cNvPr id="0" name=""/>
        <dsp:cNvSpPr/>
      </dsp:nvSpPr>
      <dsp:spPr>
        <a:xfrm>
          <a:off x="641124" y="2523667"/>
          <a:ext cx="1228744" cy="1228744"/>
        </a:xfrm>
        <a:prstGeom prst="ellipse">
          <a:avLst/>
        </a:prstGeom>
        <a:solidFill>
          <a:schemeClr val="accent3">
            <a:shade val="80000"/>
            <a:hueOff val="11"/>
            <a:satOff val="4279"/>
            <a:lumOff val="1782"/>
            <a:alpha val="9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ts val="1500"/>
            </a:lnSpc>
            <a:spcBef>
              <a:spcPct val="0"/>
            </a:spcBef>
            <a:spcAft>
              <a:spcPct val="35000"/>
            </a:spcAft>
          </a:pPr>
          <a:r>
            <a:rPr lang="en-US" altLang="zh-TW" sz="1600" b="0" kern="1200" dirty="0">
              <a:solidFill>
                <a:schemeClr val="tx1"/>
              </a:solidFill>
              <a:latin typeface="微軟正黑體" panose="020B0604030504040204" pitchFamily="34" charset="-120"/>
              <a:ea typeface="微軟正黑體" panose="020B0604030504040204" pitchFamily="34" charset="-120"/>
            </a:rPr>
            <a:t>TRM</a:t>
          </a:r>
        </a:p>
        <a:p>
          <a:pPr lvl="0" algn="ctr" defTabSz="711200">
            <a:lnSpc>
              <a:spcPts val="1500"/>
            </a:lnSpc>
            <a:spcBef>
              <a:spcPct val="0"/>
            </a:spcBef>
            <a:spcAft>
              <a:spcPct val="35000"/>
            </a:spcAft>
          </a:pPr>
          <a:r>
            <a:rPr lang="zh-TW" altLang="en-US" sz="1600" b="0" kern="1200" dirty="0">
              <a:solidFill>
                <a:schemeClr val="tx1"/>
              </a:solidFill>
              <a:latin typeface="微軟正黑體" panose="020B0604030504040204" pitchFamily="34" charset="-120"/>
              <a:ea typeface="微軟正黑體" panose="020B0604030504040204" pitchFamily="34" charset="-120"/>
            </a:rPr>
            <a:t>實踐營</a:t>
          </a:r>
        </a:p>
      </dsp:txBody>
      <dsp:txXfrm>
        <a:off x="821069" y="2703612"/>
        <a:ext cx="868854" cy="868854"/>
      </dsp:txXfrm>
    </dsp:sp>
    <dsp:sp modelId="{BD5D37EC-FCD0-4FA9-B67A-F259418A8FDE}">
      <dsp:nvSpPr>
        <dsp:cNvPr id="0" name=""/>
        <dsp:cNvSpPr/>
      </dsp:nvSpPr>
      <dsp:spPr>
        <a:xfrm>
          <a:off x="2519163" y="2523667"/>
          <a:ext cx="1228744" cy="1228744"/>
        </a:xfrm>
        <a:prstGeom prst="ellipse">
          <a:avLst/>
        </a:prstGeom>
        <a:solidFill>
          <a:schemeClr val="accent3">
            <a:shade val="80000"/>
            <a:hueOff val="23"/>
            <a:satOff val="8559"/>
            <a:lumOff val="3563"/>
            <a:alpha val="9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TW" altLang="en-US" sz="1600" b="0" kern="1200" dirty="0">
              <a:solidFill>
                <a:schemeClr val="tx1"/>
              </a:solidFill>
              <a:latin typeface="微軟正黑體" panose="020B0604030504040204" pitchFamily="34" charset="-120"/>
              <a:ea typeface="微軟正黑體" panose="020B0604030504040204" pitchFamily="34" charset="-120"/>
            </a:rPr>
            <a:t>臨床稽核實踐班</a:t>
          </a:r>
        </a:p>
      </dsp:txBody>
      <dsp:txXfrm>
        <a:off x="2699108" y="2703612"/>
        <a:ext cx="868854" cy="868854"/>
      </dsp:txXfrm>
    </dsp:sp>
    <dsp:sp modelId="{2EF4FEF4-FAFB-41C7-B9BE-8202BFC75474}">
      <dsp:nvSpPr>
        <dsp:cNvPr id="0" name=""/>
        <dsp:cNvSpPr/>
      </dsp:nvSpPr>
      <dsp:spPr>
        <a:xfrm>
          <a:off x="1551126" y="0"/>
          <a:ext cx="1224296" cy="1228744"/>
        </a:xfrm>
        <a:prstGeom prst="ellipse">
          <a:avLst/>
        </a:prstGeom>
        <a:solidFill>
          <a:schemeClr val="accent3">
            <a:shade val="80000"/>
            <a:hueOff val="34"/>
            <a:satOff val="12838"/>
            <a:lumOff val="5345"/>
            <a:alpha val="9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TW" altLang="en-US" sz="1600" b="0" kern="1200" dirty="0">
              <a:solidFill>
                <a:schemeClr val="tx1"/>
              </a:solidFill>
              <a:latin typeface="微軟正黑體" panose="020B0604030504040204" pitchFamily="34" charset="-120"/>
              <a:ea typeface="微軟正黑體" panose="020B0604030504040204" pitchFamily="34" charset="-120"/>
            </a:rPr>
            <a:t>臨床醫護人員品管培訓專班</a:t>
          </a:r>
        </a:p>
      </dsp:txBody>
      <dsp:txXfrm>
        <a:off x="1730420" y="179945"/>
        <a:ext cx="865708" cy="8688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19EC60-EC56-4E38-889A-0DE3B4FB7914}">
      <dsp:nvSpPr>
        <dsp:cNvPr id="0" name=""/>
        <dsp:cNvSpPr/>
      </dsp:nvSpPr>
      <dsp:spPr>
        <a:xfrm rot="5400000">
          <a:off x="-155665" y="999791"/>
          <a:ext cx="1037770" cy="726439"/>
        </a:xfrm>
        <a:prstGeom prst="chevron">
          <a:avLst/>
        </a:prstGeom>
        <a:gradFill rotWithShape="0">
          <a:gsLst>
            <a:gs pos="0">
              <a:schemeClr val="accent2">
                <a:hueOff val="0"/>
                <a:satOff val="0"/>
                <a:lumOff val="0"/>
                <a:alphaOff val="0"/>
                <a:tint val="65000"/>
                <a:lumMod val="110000"/>
              </a:schemeClr>
            </a:gs>
            <a:gs pos="88000">
              <a:schemeClr val="accent2">
                <a:hueOff val="0"/>
                <a:satOff val="0"/>
                <a:lumOff val="0"/>
                <a:alphaOff val="0"/>
                <a:tint val="90000"/>
              </a:schemeClr>
            </a:gs>
          </a:gsLst>
          <a:lin ang="5400000" scaled="0"/>
        </a:gradFill>
        <a:ln w="12700" cap="rnd"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TW" altLang="en-US" sz="2000" b="1" kern="1200" dirty="0">
              <a:latin typeface="Times New Roman" panose="02020603050405020304" pitchFamily="18" charset="0"/>
              <a:ea typeface="微軟正黑體" panose="020B0604030504040204" pitchFamily="34" charset="-120"/>
              <a:cs typeface="Times New Roman" panose="02020603050405020304" pitchFamily="18" charset="0"/>
            </a:rPr>
            <a:t>目的</a:t>
          </a:r>
          <a:endParaRPr lang="zh-TW" altLang="en-US" sz="2000" kern="1200" dirty="0">
            <a:latin typeface="Times New Roman" panose="02020603050405020304" pitchFamily="18" charset="0"/>
            <a:ea typeface="微軟正黑體" panose="020B0604030504040204" pitchFamily="34" charset="-120"/>
            <a:cs typeface="Times New Roman" panose="02020603050405020304" pitchFamily="18" charset="0"/>
          </a:endParaRPr>
        </a:p>
      </dsp:txBody>
      <dsp:txXfrm rot="-5400000">
        <a:off x="1" y="1207346"/>
        <a:ext cx="726439" cy="311331"/>
      </dsp:txXfrm>
    </dsp:sp>
    <dsp:sp modelId="{DF313A61-FF13-447C-BC30-70F6E86AF25D}">
      <dsp:nvSpPr>
        <dsp:cNvPr id="0" name=""/>
        <dsp:cNvSpPr/>
      </dsp:nvSpPr>
      <dsp:spPr>
        <a:xfrm rot="5400000">
          <a:off x="2642371" y="-1279188"/>
          <a:ext cx="1016724" cy="4848589"/>
        </a:xfrm>
        <a:prstGeom prst="round2SameRect">
          <a:avLst/>
        </a:prstGeom>
        <a:solidFill>
          <a:schemeClr val="lt1">
            <a:alpha val="90000"/>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SzPct val="90000"/>
            <a:buFont typeface="+mj-lt"/>
            <a:buChar char="••"/>
          </a:pPr>
          <a:r>
            <a:rPr lang="zh-TW" altLang="en-US" sz="1400" kern="1200" dirty="0">
              <a:latin typeface="Times New Roman" panose="02020603050405020304" pitchFamily="18" charset="0"/>
              <a:ea typeface="微軟正黑體" panose="020B0604030504040204" pitchFamily="34" charset="-120"/>
              <a:cs typeface="Times New Roman" panose="02020603050405020304" pitchFamily="18" charset="0"/>
            </a:rPr>
            <a:t>增進醫療人員知識、技能之培育</a:t>
          </a:r>
        </a:p>
        <a:p>
          <a:pPr marL="114300" lvl="1" indent="-114300" algn="l" defTabSz="622300">
            <a:lnSpc>
              <a:spcPct val="90000"/>
            </a:lnSpc>
            <a:spcBef>
              <a:spcPct val="0"/>
            </a:spcBef>
            <a:spcAft>
              <a:spcPct val="15000"/>
            </a:spcAft>
            <a:buSzPct val="90000"/>
            <a:buFont typeface="+mj-lt"/>
            <a:buChar char="••"/>
          </a:pPr>
          <a:r>
            <a:rPr lang="zh-TW" altLang="en-US" sz="1400" kern="1200" dirty="0">
              <a:latin typeface="Times New Roman" panose="02020603050405020304" pitchFamily="18" charset="0"/>
              <a:ea typeface="微軟正黑體" panose="020B0604030504040204" pitchFamily="34" charset="-120"/>
              <a:cs typeface="Times New Roman" panose="02020603050405020304" pitchFamily="18" charset="0"/>
            </a:rPr>
            <a:t>依醫院需求，量身設計符合課程，協助輔導產出專案計畫</a:t>
          </a:r>
        </a:p>
        <a:p>
          <a:pPr marL="114300" lvl="1" indent="-114300" algn="l" defTabSz="622300">
            <a:lnSpc>
              <a:spcPct val="90000"/>
            </a:lnSpc>
            <a:spcBef>
              <a:spcPct val="0"/>
            </a:spcBef>
            <a:spcAft>
              <a:spcPct val="15000"/>
            </a:spcAft>
            <a:buSzPct val="90000"/>
            <a:buFont typeface="+mj-lt"/>
            <a:buChar char="••"/>
          </a:pPr>
          <a:r>
            <a:rPr lang="zh-TW" altLang="en-US" sz="1400" kern="1200" dirty="0">
              <a:latin typeface="Times New Roman" panose="02020603050405020304" pitchFamily="18" charset="0"/>
              <a:ea typeface="微軟正黑體" panose="020B0604030504040204" pitchFamily="34" charset="-120"/>
              <a:cs typeface="Times New Roman" panose="02020603050405020304" pitchFamily="18" charset="0"/>
            </a:rPr>
            <a:t>依醫院的案例或資料，個別輔導及諮詢</a:t>
          </a:r>
        </a:p>
      </dsp:txBody>
      <dsp:txXfrm rot="-5400000">
        <a:off x="726439" y="686376"/>
        <a:ext cx="4798957" cy="917460"/>
      </dsp:txXfrm>
    </dsp:sp>
    <dsp:sp modelId="{C6764039-55BF-4B4F-B357-90BF8E59BAC4}">
      <dsp:nvSpPr>
        <dsp:cNvPr id="0" name=""/>
        <dsp:cNvSpPr/>
      </dsp:nvSpPr>
      <dsp:spPr>
        <a:xfrm rot="5400000">
          <a:off x="-155665" y="2439578"/>
          <a:ext cx="1037770" cy="726439"/>
        </a:xfrm>
        <a:prstGeom prst="chevron">
          <a:avLst/>
        </a:prstGeom>
        <a:solidFill>
          <a:schemeClr val="accent2"/>
        </a:solidFill>
        <a:ln w="12700" cap="rnd" cmpd="sng" algn="ctr">
          <a:solidFill>
            <a:schemeClr val="accent3">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TW" altLang="en-US" sz="2000" b="1" kern="1200" dirty="0">
              <a:latin typeface="Times New Roman" panose="02020603050405020304" pitchFamily="18" charset="0"/>
              <a:ea typeface="微軟正黑體" panose="020B0604030504040204" pitchFamily="34" charset="-120"/>
              <a:cs typeface="Times New Roman" panose="02020603050405020304" pitchFamily="18" charset="0"/>
            </a:rPr>
            <a:t>特色</a:t>
          </a:r>
          <a:endParaRPr lang="zh-TW" altLang="en-US" sz="2000" kern="1200" dirty="0">
            <a:latin typeface="Times New Roman" panose="02020603050405020304" pitchFamily="18" charset="0"/>
            <a:ea typeface="微軟正黑體" panose="020B0604030504040204" pitchFamily="34" charset="-120"/>
            <a:cs typeface="Times New Roman" panose="02020603050405020304" pitchFamily="18" charset="0"/>
          </a:endParaRPr>
        </a:p>
      </dsp:txBody>
      <dsp:txXfrm rot="-5400000">
        <a:off x="1" y="2647133"/>
        <a:ext cx="726439" cy="311331"/>
      </dsp:txXfrm>
    </dsp:sp>
    <dsp:sp modelId="{2208047F-DCD5-4613-8AA2-F5935D1E665E}">
      <dsp:nvSpPr>
        <dsp:cNvPr id="0" name=""/>
        <dsp:cNvSpPr/>
      </dsp:nvSpPr>
      <dsp:spPr>
        <a:xfrm rot="5400000">
          <a:off x="2328345" y="196893"/>
          <a:ext cx="1644777" cy="4848589"/>
        </a:xfrm>
        <a:prstGeom prst="round2SameRect">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SzPct val="90000"/>
            <a:buFont typeface="+mj-lt"/>
            <a:buChar char="••"/>
          </a:pPr>
          <a:r>
            <a:rPr lang="zh-TW" sz="1400" kern="1200" dirty="0">
              <a:latin typeface="+mn-ea"/>
              <a:ea typeface="+mn-ea"/>
              <a:cs typeface="Times New Roman" panose="02020603050405020304" pitchFamily="18" charset="0"/>
            </a:rPr>
            <a:t>上課人數</a:t>
          </a:r>
          <a:r>
            <a:rPr lang="zh-TW" altLang="en-US" sz="1400" kern="1200" dirty="0">
              <a:latin typeface="+mn-ea"/>
              <a:ea typeface="+mn-ea"/>
              <a:cs typeface="Times New Roman" panose="02020603050405020304" pitchFamily="18" charset="0"/>
            </a:rPr>
            <a:t>達</a:t>
          </a:r>
          <a:r>
            <a:rPr lang="en-US" altLang="zh-TW" sz="1400" kern="1200" dirty="0">
              <a:latin typeface="+mn-ea"/>
              <a:ea typeface="+mn-ea"/>
              <a:cs typeface="Times New Roman" panose="02020603050405020304" pitchFamily="18" charset="0"/>
            </a:rPr>
            <a:t>20</a:t>
          </a:r>
          <a:r>
            <a:rPr lang="zh-TW" sz="1400" kern="1200" dirty="0">
              <a:latin typeface="+mn-ea"/>
              <a:ea typeface="+mn-ea"/>
              <a:cs typeface="Times New Roman" panose="02020603050405020304" pitchFamily="18" charset="0"/>
            </a:rPr>
            <a:t>人，</a:t>
          </a:r>
          <a:r>
            <a:rPr lang="zh-TW" altLang="en-US" sz="1400" kern="1200" dirty="0">
              <a:latin typeface="+mn-ea"/>
              <a:ea typeface="+mn-ea"/>
              <a:cs typeface="Times New Roman" panose="02020603050405020304" pitchFamily="18" charset="0"/>
            </a:rPr>
            <a:t>視醫院需求，以視訊或工作坊</a:t>
          </a:r>
          <a:r>
            <a:rPr lang="zh-TW" sz="1400" kern="1200" dirty="0">
              <a:latin typeface="+mn-ea"/>
              <a:ea typeface="+mn-ea"/>
              <a:cs typeface="Times New Roman" panose="02020603050405020304" pitchFamily="18" charset="0"/>
            </a:rPr>
            <a:t>形式進行</a:t>
          </a:r>
          <a:endParaRPr lang="zh-TW" altLang="en-US" sz="1400" kern="1200" dirty="0">
            <a:latin typeface="+mn-ea"/>
            <a:ea typeface="+mn-ea"/>
            <a:cs typeface="Times New Roman" panose="02020603050405020304" pitchFamily="18" charset="0"/>
          </a:endParaRPr>
        </a:p>
        <a:p>
          <a:pPr marL="114300" lvl="1" indent="-114300" algn="l" defTabSz="622300">
            <a:lnSpc>
              <a:spcPct val="90000"/>
            </a:lnSpc>
            <a:spcBef>
              <a:spcPct val="0"/>
            </a:spcBef>
            <a:spcAft>
              <a:spcPct val="15000"/>
            </a:spcAft>
            <a:buSzPct val="90000"/>
            <a:buFont typeface="+mj-lt"/>
            <a:buChar char="••"/>
          </a:pPr>
          <a:r>
            <a:rPr lang="zh-TW" altLang="en-US" sz="1400" kern="1200" dirty="0">
              <a:latin typeface="+mn-ea"/>
              <a:ea typeface="+mn-ea"/>
              <a:cs typeface="Times New Roman" panose="02020603050405020304" pitchFamily="18" charset="0"/>
            </a:rPr>
            <a:t>落實理論，加強實務操作</a:t>
          </a:r>
        </a:p>
        <a:p>
          <a:pPr marL="114300" lvl="1" indent="-114300" algn="l" defTabSz="622300">
            <a:lnSpc>
              <a:spcPct val="90000"/>
            </a:lnSpc>
            <a:spcBef>
              <a:spcPct val="0"/>
            </a:spcBef>
            <a:spcAft>
              <a:spcPct val="15000"/>
            </a:spcAft>
            <a:buSzPct val="90000"/>
            <a:buFont typeface="+mj-lt"/>
            <a:buChar char="••"/>
          </a:pPr>
          <a:r>
            <a:rPr lang="zh-TW" altLang="en-US" sz="1400" kern="1200" dirty="0">
              <a:latin typeface="+mn-ea"/>
              <a:ea typeface="+mn-ea"/>
              <a:cs typeface="Times New Roman" panose="02020603050405020304" pitchFamily="18" charset="0"/>
            </a:rPr>
            <a:t>輔導性質及專家諮詢</a:t>
          </a:r>
        </a:p>
        <a:p>
          <a:pPr marL="114300" lvl="1" indent="-114300" algn="l" defTabSz="622300">
            <a:lnSpc>
              <a:spcPct val="90000"/>
            </a:lnSpc>
            <a:spcBef>
              <a:spcPct val="0"/>
            </a:spcBef>
            <a:spcAft>
              <a:spcPct val="15000"/>
            </a:spcAft>
            <a:buSzPct val="90000"/>
            <a:buFont typeface="+mj-lt"/>
            <a:buChar char="••"/>
          </a:pPr>
          <a:r>
            <a:rPr lang="zh-TW" altLang="en-US" sz="1400" kern="1200" dirty="0">
              <a:latin typeface="+mn-ea"/>
              <a:ea typeface="+mn-ea"/>
              <a:cs typeface="Times New Roman" panose="02020603050405020304" pitchFamily="18" charset="0"/>
            </a:rPr>
            <a:t>到院辦理課程，醫院人力安排運用更彈性</a:t>
          </a:r>
        </a:p>
        <a:p>
          <a:pPr marL="114300" lvl="1" indent="-114300" algn="l" defTabSz="622300">
            <a:lnSpc>
              <a:spcPct val="90000"/>
            </a:lnSpc>
            <a:spcBef>
              <a:spcPct val="0"/>
            </a:spcBef>
            <a:spcAft>
              <a:spcPct val="15000"/>
            </a:spcAft>
            <a:buSzPct val="90000"/>
            <a:buFont typeface="+mj-lt"/>
            <a:buChar char="••"/>
          </a:pPr>
          <a:r>
            <a:rPr lang="zh-TW" altLang="en-US" sz="1400" kern="1200" dirty="0">
              <a:latin typeface="+mn-ea"/>
              <a:ea typeface="+mn-ea"/>
              <a:cs typeface="Times New Roman" panose="02020603050405020304" pitchFamily="18" charset="0"/>
            </a:rPr>
            <a:t>取得品質學院學分與證書</a:t>
          </a:r>
        </a:p>
      </dsp:txBody>
      <dsp:txXfrm rot="-5400000">
        <a:off x="726440" y="1879090"/>
        <a:ext cx="4768298" cy="1484195"/>
      </dsp:txXfrm>
    </dsp:sp>
    <dsp:sp modelId="{68A7CF0F-7CD6-4E3A-A745-F41DE1EF2D66}">
      <dsp:nvSpPr>
        <dsp:cNvPr id="0" name=""/>
        <dsp:cNvSpPr/>
      </dsp:nvSpPr>
      <dsp:spPr>
        <a:xfrm rot="5400000">
          <a:off x="-155665" y="4349092"/>
          <a:ext cx="1037770" cy="726439"/>
        </a:xfrm>
        <a:prstGeom prst="chevron">
          <a:avLst/>
        </a:prstGeom>
        <a:solidFill>
          <a:schemeClr val="accent3">
            <a:lumMod val="40000"/>
            <a:lumOff val="60000"/>
          </a:schemeClr>
        </a:solidFill>
        <a:ln w="12700" cap="rnd" cmpd="sng" algn="ctr">
          <a:solidFill>
            <a:schemeClr val="accent4">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TW" altLang="en-US" sz="2000" b="1" kern="1200" dirty="0">
              <a:latin typeface="Times New Roman" panose="02020603050405020304" pitchFamily="18" charset="0"/>
              <a:ea typeface="微軟正黑體" panose="020B0604030504040204" pitchFamily="34" charset="-120"/>
              <a:cs typeface="Times New Roman" panose="02020603050405020304" pitchFamily="18" charset="0"/>
            </a:rPr>
            <a:t>課程</a:t>
          </a:r>
          <a:endParaRPr lang="zh-TW" altLang="en-US" sz="2000" kern="1200" dirty="0">
            <a:latin typeface="Times New Roman" panose="02020603050405020304" pitchFamily="18" charset="0"/>
            <a:ea typeface="微軟正黑體" panose="020B0604030504040204" pitchFamily="34" charset="-120"/>
            <a:cs typeface="Times New Roman" panose="02020603050405020304" pitchFamily="18" charset="0"/>
          </a:endParaRPr>
        </a:p>
      </dsp:txBody>
      <dsp:txXfrm rot="-5400000">
        <a:off x="1" y="4556647"/>
        <a:ext cx="726439" cy="311331"/>
      </dsp:txXfrm>
    </dsp:sp>
    <dsp:sp modelId="{70BAA7C5-144E-464A-AA59-ACBB6B535CCE}">
      <dsp:nvSpPr>
        <dsp:cNvPr id="0" name=""/>
        <dsp:cNvSpPr/>
      </dsp:nvSpPr>
      <dsp:spPr>
        <a:xfrm rot="5400000">
          <a:off x="1972755" y="2320853"/>
          <a:ext cx="2340441" cy="4848589"/>
        </a:xfrm>
        <a:prstGeom prst="round2SameRect">
          <a:avLst/>
        </a:prstGeom>
        <a:solidFill>
          <a:schemeClr val="lt1">
            <a:alpha val="90000"/>
            <a:hueOff val="0"/>
            <a:satOff val="0"/>
            <a:lumOff val="0"/>
            <a:alphaOff val="0"/>
          </a:schemeClr>
        </a:solidFill>
        <a:ln w="12700" cap="rnd" cmpd="sng" algn="ctr">
          <a:solidFill>
            <a:schemeClr val="accent4">
              <a:lumMod val="5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23825" lvl="1" indent="-123825" algn="just" defTabSz="622300">
            <a:lnSpc>
              <a:spcPct val="90000"/>
            </a:lnSpc>
            <a:spcBef>
              <a:spcPct val="0"/>
            </a:spcBef>
            <a:spcAft>
              <a:spcPct val="15000"/>
            </a:spcAft>
            <a:buSzPct val="90000"/>
            <a:buFont typeface="+mj-lt"/>
            <a:buChar char="••"/>
          </a:pPr>
          <a:r>
            <a:rPr lang="zh-TW" altLang="en-US" sz="1400" kern="1200" dirty="0">
              <a:latin typeface="+mn-ea"/>
              <a:ea typeface="+mn-ea"/>
              <a:cs typeface="Times New Roman" panose="02020603050405020304" pitchFamily="18" charset="0"/>
            </a:rPr>
            <a:t>團隊資源管理（</a:t>
          </a:r>
          <a:r>
            <a:rPr lang="en-US" altLang="en-US" sz="1400" kern="1200" dirty="0">
              <a:latin typeface="+mn-ea"/>
              <a:ea typeface="+mn-ea"/>
              <a:cs typeface="Times New Roman" panose="02020603050405020304" pitchFamily="18" charset="0"/>
            </a:rPr>
            <a:t>team resource</a:t>
          </a:r>
          <a:r>
            <a:rPr lang="zh-TW" altLang="en-US" sz="1400" kern="1200" dirty="0">
              <a:latin typeface="+mn-ea"/>
              <a:ea typeface="+mn-ea"/>
              <a:cs typeface="Times New Roman" panose="02020603050405020304" pitchFamily="18" charset="0"/>
            </a:rPr>
            <a:t> </a:t>
          </a:r>
          <a:r>
            <a:rPr lang="en-US" altLang="en-US" sz="1400" kern="1200" dirty="0">
              <a:latin typeface="+mn-ea"/>
              <a:ea typeface="+mn-ea"/>
              <a:cs typeface="Times New Roman" panose="02020603050405020304" pitchFamily="18" charset="0"/>
            </a:rPr>
            <a:t>management</a:t>
          </a:r>
          <a:r>
            <a:rPr lang="zh-TW" altLang="en-US" sz="1400" kern="1200" dirty="0">
              <a:latin typeface="+mn-ea"/>
              <a:ea typeface="+mn-ea"/>
              <a:cs typeface="Times New Roman" panose="02020603050405020304" pitchFamily="18" charset="0"/>
            </a:rPr>
            <a:t>）</a:t>
          </a:r>
        </a:p>
        <a:p>
          <a:pPr marL="123825" lvl="1" indent="-123825" algn="just" defTabSz="622300">
            <a:lnSpc>
              <a:spcPct val="90000"/>
            </a:lnSpc>
            <a:spcBef>
              <a:spcPct val="0"/>
            </a:spcBef>
            <a:spcAft>
              <a:spcPct val="15000"/>
            </a:spcAft>
            <a:buSzPct val="90000"/>
            <a:buFont typeface="+mj-lt"/>
            <a:buChar char="••"/>
          </a:pPr>
          <a:r>
            <a:rPr lang="zh-TW" altLang="en-US" sz="1400" kern="1200" dirty="0">
              <a:latin typeface="+mn-ea"/>
              <a:ea typeface="+mn-ea"/>
              <a:cs typeface="Times New Roman" panose="02020603050405020304" pitchFamily="18" charset="0"/>
            </a:rPr>
            <a:t>員工職場復原力（</a:t>
          </a:r>
          <a:r>
            <a:rPr lang="en-US" altLang="en-US" sz="1400" kern="1200" dirty="0">
              <a:latin typeface="+mn-ea"/>
              <a:ea typeface="+mn-ea"/>
              <a:cs typeface="Times New Roman" panose="02020603050405020304" pitchFamily="18" charset="0"/>
            </a:rPr>
            <a:t>resilience</a:t>
          </a:r>
          <a:r>
            <a:rPr lang="zh-TW" altLang="en-US" sz="1400" kern="1200" dirty="0">
              <a:latin typeface="+mn-ea"/>
              <a:ea typeface="+mn-ea"/>
              <a:cs typeface="Times New Roman" panose="02020603050405020304" pitchFamily="18" charset="0"/>
            </a:rPr>
            <a:t>）</a:t>
          </a:r>
        </a:p>
        <a:p>
          <a:pPr marL="123825" lvl="1" indent="-123825" algn="just" defTabSz="622300">
            <a:lnSpc>
              <a:spcPct val="90000"/>
            </a:lnSpc>
            <a:spcBef>
              <a:spcPct val="0"/>
            </a:spcBef>
            <a:spcAft>
              <a:spcPct val="15000"/>
            </a:spcAft>
            <a:buSzPct val="90000"/>
            <a:buFont typeface="+mj-lt"/>
            <a:buChar char="••"/>
          </a:pPr>
          <a:r>
            <a:rPr lang="zh-TW" altLang="en-US" sz="1400" kern="1200" dirty="0">
              <a:latin typeface="+mn-ea"/>
              <a:ea typeface="+mn-ea"/>
              <a:cs typeface="Times New Roman" panose="02020603050405020304" pitchFamily="18" charset="0"/>
            </a:rPr>
            <a:t>醫院內部稽核員課程</a:t>
          </a:r>
        </a:p>
        <a:p>
          <a:pPr marL="123825" lvl="1" indent="-123825" algn="just" defTabSz="622300">
            <a:lnSpc>
              <a:spcPct val="90000"/>
            </a:lnSpc>
            <a:spcBef>
              <a:spcPct val="0"/>
            </a:spcBef>
            <a:spcAft>
              <a:spcPct val="15000"/>
            </a:spcAft>
            <a:buSzPct val="90000"/>
            <a:buFont typeface="+mj-lt"/>
            <a:buChar char="••"/>
          </a:pPr>
          <a:r>
            <a:rPr lang="zh-TW" altLang="en-US" sz="1400" kern="1200" dirty="0">
              <a:latin typeface="+mn-ea"/>
              <a:ea typeface="+mn-ea"/>
              <a:cs typeface="Times New Roman" panose="02020603050405020304" pitchFamily="18" charset="0"/>
            </a:rPr>
            <a:t>品質指標監測管理（</a:t>
          </a:r>
          <a:r>
            <a:rPr lang="zh-TW" altLang="zh-TW" sz="1400" kern="1200" dirty="0">
              <a:latin typeface="+mn-ea"/>
              <a:ea typeface="+mn-ea"/>
              <a:cs typeface="Times New Roman" panose="02020603050405020304" pitchFamily="18" charset="0"/>
            </a:rPr>
            <a:t>指標收集、分析與檢討</a:t>
          </a:r>
          <a:r>
            <a:rPr lang="zh-TW" altLang="en-US" sz="1400" kern="1200" dirty="0">
              <a:latin typeface="+mn-ea"/>
              <a:ea typeface="+mn-ea"/>
              <a:cs typeface="Times New Roman" panose="02020603050405020304" pitchFamily="18" charset="0"/>
            </a:rPr>
            <a:t>）</a:t>
          </a:r>
        </a:p>
        <a:p>
          <a:pPr marL="123825" lvl="1" indent="-123825" algn="just" defTabSz="622300">
            <a:lnSpc>
              <a:spcPct val="90000"/>
            </a:lnSpc>
            <a:spcBef>
              <a:spcPct val="0"/>
            </a:spcBef>
            <a:spcAft>
              <a:spcPct val="15000"/>
            </a:spcAft>
            <a:buSzPct val="90000"/>
            <a:buFont typeface="+mj-lt"/>
            <a:buChar char="••"/>
          </a:pPr>
          <a:r>
            <a:rPr lang="zh-TW" sz="1400" kern="1200" dirty="0">
              <a:latin typeface="+mn-ea"/>
              <a:ea typeface="+mn-ea"/>
              <a:cs typeface="Times New Roman" panose="02020603050405020304" pitchFamily="18" charset="0"/>
            </a:rPr>
            <a:t>統計製程管制</a:t>
          </a:r>
          <a:r>
            <a:rPr lang="en-US" sz="1400" kern="1200" dirty="0">
              <a:latin typeface="+mn-ea"/>
              <a:ea typeface="+mn-ea"/>
              <a:cs typeface="Times New Roman" panose="02020603050405020304" pitchFamily="18" charset="0"/>
            </a:rPr>
            <a:t>SPC</a:t>
          </a:r>
          <a:r>
            <a:rPr lang="zh-TW" altLang="en-US" sz="1400" kern="1200" dirty="0">
              <a:latin typeface="+mn-ea"/>
              <a:ea typeface="+mn-ea"/>
              <a:cs typeface="Times New Roman" panose="02020603050405020304" pitchFamily="18" charset="0"/>
            </a:rPr>
            <a:t>  </a:t>
          </a:r>
          <a:r>
            <a:rPr lang="en-US" altLang="zh-TW" sz="1400" kern="1200" dirty="0">
              <a:latin typeface="+mn-ea"/>
              <a:ea typeface="+mn-ea"/>
              <a:cs typeface="Times New Roman" panose="02020603050405020304" pitchFamily="18" charset="0"/>
            </a:rPr>
            <a:t>/</a:t>
          </a:r>
          <a:r>
            <a:rPr lang="zh-TW" altLang="en-US" sz="1400" kern="1200" dirty="0">
              <a:latin typeface="+mn-ea"/>
              <a:ea typeface="+mn-ea"/>
              <a:cs typeface="Times New Roman" panose="02020603050405020304" pitchFamily="18" charset="0"/>
            </a:rPr>
            <a:t> 提升數據解讀與回饋技巧</a:t>
          </a:r>
        </a:p>
        <a:p>
          <a:pPr marL="123825" lvl="1" indent="-123825" algn="just" defTabSz="622300">
            <a:lnSpc>
              <a:spcPct val="90000"/>
            </a:lnSpc>
            <a:spcBef>
              <a:spcPct val="0"/>
            </a:spcBef>
            <a:spcAft>
              <a:spcPct val="15000"/>
            </a:spcAft>
            <a:buSzPct val="90000"/>
            <a:buFont typeface="+mj-lt"/>
            <a:buChar char="••"/>
          </a:pPr>
          <a:r>
            <a:rPr lang="zh-TW" altLang="en-US" sz="1400" kern="1200" dirty="0">
              <a:latin typeface="+mn-ea"/>
              <a:ea typeface="+mn-ea"/>
              <a:cs typeface="Times New Roman" panose="02020603050405020304" pitchFamily="18" charset="0"/>
            </a:rPr>
            <a:t>醫療品質改善手法 </a:t>
          </a:r>
          <a:r>
            <a:rPr lang="en-US" altLang="zh-TW" sz="1400" kern="1200" dirty="0">
              <a:latin typeface="+mn-ea"/>
              <a:ea typeface="+mn-ea"/>
              <a:cs typeface="Times New Roman" panose="02020603050405020304" pitchFamily="18" charset="0"/>
            </a:rPr>
            <a:t>/</a:t>
          </a:r>
          <a:r>
            <a:rPr lang="zh-TW" altLang="en-US" sz="1400" kern="1200" dirty="0">
              <a:latin typeface="+mn-ea"/>
              <a:ea typeface="+mn-ea"/>
              <a:cs typeface="Times New Roman" panose="02020603050405020304" pitchFamily="18" charset="0"/>
            </a:rPr>
            <a:t> 根本原因分析</a:t>
          </a:r>
          <a:r>
            <a:rPr lang="en-US" altLang="zh-TW" sz="1400" kern="1200" dirty="0">
              <a:latin typeface="+mn-ea"/>
              <a:ea typeface="+mn-ea"/>
              <a:cs typeface="Times New Roman" panose="02020603050405020304" pitchFamily="18" charset="0"/>
            </a:rPr>
            <a:t>RCA</a:t>
          </a:r>
          <a:endParaRPr lang="zh-TW" altLang="en-US" sz="1400" kern="1200" dirty="0">
            <a:latin typeface="+mn-ea"/>
            <a:ea typeface="+mn-ea"/>
            <a:cs typeface="Times New Roman" panose="02020603050405020304" pitchFamily="18" charset="0"/>
          </a:endParaRPr>
        </a:p>
        <a:p>
          <a:pPr marL="123825" lvl="1" indent="-123825" algn="just" defTabSz="622300">
            <a:lnSpc>
              <a:spcPct val="90000"/>
            </a:lnSpc>
            <a:spcBef>
              <a:spcPct val="0"/>
            </a:spcBef>
            <a:spcAft>
              <a:spcPct val="15000"/>
            </a:spcAft>
            <a:buSzPct val="90000"/>
            <a:buFont typeface="+mj-lt"/>
            <a:buChar char="••"/>
          </a:pPr>
          <a:r>
            <a:rPr lang="zh-TW" sz="1400" kern="1200" dirty="0">
              <a:latin typeface="+mn-ea"/>
              <a:ea typeface="+mn-ea"/>
              <a:cs typeface="Times New Roman" panose="02020603050405020304" pitchFamily="18" charset="0"/>
            </a:rPr>
            <a:t>風險管理與</a:t>
          </a:r>
          <a:r>
            <a:rPr lang="en-US" sz="1400" kern="1200" dirty="0">
              <a:latin typeface="+mn-ea"/>
              <a:ea typeface="+mn-ea"/>
              <a:cs typeface="Times New Roman" panose="02020603050405020304" pitchFamily="18" charset="0"/>
            </a:rPr>
            <a:t>HFMEA / </a:t>
          </a:r>
          <a:r>
            <a:rPr lang="zh-TW" altLang="en-US" sz="1400" kern="1200" dirty="0">
              <a:latin typeface="+mn-ea"/>
              <a:ea typeface="+mn-ea"/>
              <a:cs typeface="Times New Roman" panose="02020603050405020304" pitchFamily="18" charset="0"/>
            </a:rPr>
            <a:t>臨床風險管理課程</a:t>
          </a:r>
        </a:p>
      </dsp:txBody>
      <dsp:txXfrm rot="-5400000">
        <a:off x="718682" y="3689178"/>
        <a:ext cx="4734338" cy="2111939"/>
      </dsp:txXfrm>
    </dsp:sp>
    <dsp:sp modelId="{DF390F91-DA62-4EA8-9367-95410F8849ED}">
      <dsp:nvSpPr>
        <dsp:cNvPr id="0" name=""/>
        <dsp:cNvSpPr/>
      </dsp:nvSpPr>
      <dsp:spPr>
        <a:xfrm rot="5400000">
          <a:off x="-155665" y="6338989"/>
          <a:ext cx="1037770" cy="726439"/>
        </a:xfrm>
        <a:prstGeom prst="chevron">
          <a:avLst/>
        </a:prstGeom>
        <a:solidFill>
          <a:schemeClr val="accent4">
            <a:lumMod val="75000"/>
          </a:schemeClr>
        </a:solidFill>
        <a:ln w="12700" cap="rnd" cmpd="sng" algn="ctr">
          <a:solidFill>
            <a:schemeClr val="accent5">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TW" altLang="en-US" sz="2000" b="1" kern="1200">
              <a:latin typeface="Times New Roman" panose="02020603050405020304" pitchFamily="18" charset="0"/>
              <a:ea typeface="微軟正黑體" panose="020B0604030504040204" pitchFamily="34" charset="-120"/>
              <a:cs typeface="Times New Roman" panose="02020603050405020304" pitchFamily="18" charset="0"/>
            </a:rPr>
            <a:t>流程</a:t>
          </a:r>
          <a:endParaRPr lang="zh-TW" altLang="en-US" sz="2000" kern="1200">
            <a:latin typeface="Times New Roman" panose="02020603050405020304" pitchFamily="18" charset="0"/>
            <a:ea typeface="微軟正黑體" panose="020B0604030504040204" pitchFamily="34" charset="-120"/>
            <a:cs typeface="Times New Roman" panose="02020603050405020304" pitchFamily="18" charset="0"/>
          </a:endParaRPr>
        </a:p>
      </dsp:txBody>
      <dsp:txXfrm rot="-5400000">
        <a:off x="1" y="6546544"/>
        <a:ext cx="726439" cy="311331"/>
      </dsp:txXfrm>
    </dsp:sp>
    <dsp:sp modelId="{3292437D-873A-4654-ACC9-224AD70E20B1}">
      <dsp:nvSpPr>
        <dsp:cNvPr id="0" name=""/>
        <dsp:cNvSpPr/>
      </dsp:nvSpPr>
      <dsp:spPr>
        <a:xfrm rot="5400000">
          <a:off x="2627495" y="4153225"/>
          <a:ext cx="1046477" cy="4848589"/>
        </a:xfrm>
        <a:prstGeom prst="round2SameRect">
          <a:avLst/>
        </a:prstGeom>
        <a:solidFill>
          <a:schemeClr val="lt1">
            <a:alpha val="90000"/>
            <a:hueOff val="0"/>
            <a:satOff val="0"/>
            <a:lumOff val="0"/>
            <a:alphaOff val="0"/>
          </a:schemeClr>
        </a:solidFill>
        <a:ln w="12700"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SzPct val="90000"/>
            <a:buFont typeface="+mj-lt"/>
            <a:buChar char="••"/>
          </a:pPr>
          <a:r>
            <a:rPr lang="zh-TW" altLang="en-US" sz="1400" kern="1200" dirty="0">
              <a:latin typeface="Times New Roman" panose="02020603050405020304" pitchFamily="18" charset="0"/>
              <a:ea typeface="微軟正黑體" panose="020B0604030504040204" pitchFamily="34" charset="-120"/>
              <a:cs typeface="Times New Roman" panose="02020603050405020304" pitchFamily="18" charset="0"/>
            </a:rPr>
            <a:t>醫院填妥包班需求申請表</a:t>
          </a:r>
        </a:p>
        <a:p>
          <a:pPr marL="114300" lvl="1" indent="-114300" algn="l" defTabSz="622300">
            <a:lnSpc>
              <a:spcPct val="90000"/>
            </a:lnSpc>
            <a:spcBef>
              <a:spcPct val="0"/>
            </a:spcBef>
            <a:spcAft>
              <a:spcPct val="15000"/>
            </a:spcAft>
            <a:buSzPct val="90000"/>
            <a:buFont typeface="+mj-lt"/>
            <a:buChar char="••"/>
          </a:pPr>
          <a:r>
            <a:rPr lang="zh-TW" altLang="en-US" sz="1400" kern="1200" dirty="0">
              <a:latin typeface="Times New Roman" panose="02020603050405020304" pitchFamily="18" charset="0"/>
              <a:ea typeface="微軟正黑體" panose="020B0604030504040204" pitchFamily="34" charset="-120"/>
              <a:cs typeface="Times New Roman" panose="02020603050405020304" pitchFamily="18" charset="0"/>
            </a:rPr>
            <a:t>確認醫院需求與課程規劃</a:t>
          </a:r>
        </a:p>
        <a:p>
          <a:pPr marL="114300" lvl="1" indent="-114300" algn="l" defTabSz="622300">
            <a:lnSpc>
              <a:spcPct val="90000"/>
            </a:lnSpc>
            <a:spcBef>
              <a:spcPct val="0"/>
            </a:spcBef>
            <a:spcAft>
              <a:spcPct val="15000"/>
            </a:spcAft>
            <a:buSzPct val="90000"/>
            <a:buFont typeface="+mj-lt"/>
            <a:buChar char="••"/>
          </a:pPr>
          <a:r>
            <a:rPr lang="zh-TW" altLang="en-US" sz="1400" kern="1200" dirty="0">
              <a:latin typeface="Times New Roman" panose="02020603050405020304" pitchFamily="18" charset="0"/>
              <a:ea typeface="微軟正黑體" panose="020B0604030504040204" pitchFamily="34" charset="-120"/>
              <a:cs typeface="Times New Roman" panose="02020603050405020304" pitchFamily="18" charset="0"/>
            </a:rPr>
            <a:t>執行專案</a:t>
          </a:r>
        </a:p>
      </dsp:txBody>
      <dsp:txXfrm rot="-5400000">
        <a:off x="726440" y="6105366"/>
        <a:ext cx="4797504" cy="944307"/>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7" name="Group 6"/>
          <p:cNvGrpSpPr/>
          <p:nvPr/>
        </p:nvGrpSpPr>
        <p:grpSpPr>
          <a:xfrm>
            <a:off x="0" y="-19878"/>
            <a:ext cx="12228421" cy="16296142"/>
            <a:chOff x="-8466" y="-8468"/>
            <a:chExt cx="9171316" cy="6874935"/>
          </a:xfrm>
        </p:grpSpPr>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90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2">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90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461" y="5699636"/>
            <a:ext cx="7768959" cy="3902345"/>
          </a:xfrm>
        </p:spPr>
        <p:txBody>
          <a:bodyPr anchor="b">
            <a:noAutofit/>
          </a:bodyPr>
          <a:lstStyle>
            <a:lvl1pPr algn="r">
              <a:defRPr sz="7200">
                <a:solidFill>
                  <a:schemeClr val="accent1">
                    <a:lumMod val="75000"/>
                  </a:schemeClr>
                </a:solid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507461" y="9601978"/>
            <a:ext cx="7768959" cy="2600057"/>
          </a:xfrm>
        </p:spPr>
        <p:txBody>
          <a:bodyPr anchor="t"/>
          <a:lstStyle>
            <a:lvl1pPr marL="0" indent="0" algn="r">
              <a:buNone/>
              <a:defRPr>
                <a:solidFill>
                  <a:schemeClr val="tx1">
                    <a:lumMod val="50000"/>
                    <a:lumOff val="50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4CAD7736-0A6B-49A8-8E90-60E9F186FCEC}" type="datetimeFigureOut">
              <a:rPr lang="zh-TW" altLang="en-US" smtClean="0"/>
              <a:t>2021/5/5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641B53C4-EC20-40B6-9F00-197BB3DD8849}" type="slidenum">
              <a:rPr lang="zh-TW" altLang="en-US" smtClean="0"/>
              <a:t>‹#›</a:t>
            </a:fld>
            <a:endParaRPr lang="zh-TW" altLang="en-US"/>
          </a:p>
        </p:txBody>
      </p:sp>
    </p:spTree>
    <p:extLst>
      <p:ext uri="{BB962C8B-B14F-4D97-AF65-F5344CB8AC3E}">
        <p14:creationId xmlns:p14="http://schemas.microsoft.com/office/powerpoint/2010/main" val="3249015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812800" y="1444978"/>
            <a:ext cx="8463619" cy="8067793"/>
          </a:xfrm>
        </p:spPr>
        <p:txBody>
          <a:bodyPr anchor="ctr">
            <a:normAutofit/>
          </a:bodyPr>
          <a:lstStyle>
            <a:lvl1pPr algn="l">
              <a:defRPr sz="5867"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812800" y="10596504"/>
            <a:ext cx="8463619" cy="3723762"/>
          </a:xfrm>
        </p:spPr>
        <p:txBody>
          <a:bodyPr anchor="ctr">
            <a:normAutofit/>
          </a:bodyPr>
          <a:lstStyle>
            <a:lvl1pPr marL="0" indent="0" algn="l">
              <a:buNone/>
              <a:defRPr sz="2400">
                <a:solidFill>
                  <a:schemeClr val="tx1">
                    <a:lumMod val="75000"/>
                    <a:lumOff val="2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4CAD7736-0A6B-49A8-8E90-60E9F186FCEC}" type="datetimeFigureOut">
              <a:rPr lang="zh-TW" altLang="en-US" smtClean="0"/>
              <a:t>2021/5/5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641B53C4-EC20-40B6-9F00-197BB3DD8849}" type="slidenum">
              <a:rPr lang="zh-TW" altLang="en-US" smtClean="0"/>
              <a:t>‹#›</a:t>
            </a:fld>
            <a:endParaRPr lang="zh-TW" altLang="en-US"/>
          </a:p>
        </p:txBody>
      </p:sp>
    </p:spTree>
    <p:extLst>
      <p:ext uri="{BB962C8B-B14F-4D97-AF65-F5344CB8AC3E}">
        <p14:creationId xmlns:p14="http://schemas.microsoft.com/office/powerpoint/2010/main" val="1469018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1033180" y="1444978"/>
            <a:ext cx="8096243" cy="7164681"/>
          </a:xfrm>
        </p:spPr>
        <p:txBody>
          <a:bodyPr anchor="ctr">
            <a:normAutofit/>
          </a:bodyPr>
          <a:lstStyle>
            <a:lvl1pPr algn="l">
              <a:defRPr sz="5867" b="0" cap="none"/>
            </a:lvl1pPr>
          </a:lstStyle>
          <a:p>
            <a:r>
              <a:rPr lang="zh-TW" altLang="en-US"/>
              <a:t>按一下以編輯母片標題樣式</a:t>
            </a:r>
            <a:endParaRPr lang="en-US" dirty="0"/>
          </a:p>
        </p:txBody>
      </p:sp>
      <p:sp>
        <p:nvSpPr>
          <p:cNvPr id="23" name="Text Placeholder 9"/>
          <p:cNvSpPr>
            <a:spLocks noGrp="1"/>
          </p:cNvSpPr>
          <p:nvPr>
            <p:ph type="body" sz="quarter" idx="13"/>
          </p:nvPr>
        </p:nvSpPr>
        <p:spPr>
          <a:xfrm>
            <a:off x="1468099" y="8609659"/>
            <a:ext cx="7226405" cy="903111"/>
          </a:xfrm>
        </p:spPr>
        <p:txBody>
          <a:bodyPr anchor="ctr">
            <a:noAutofit/>
          </a:bodyPr>
          <a:lstStyle>
            <a:lvl1pPr marL="0" indent="0">
              <a:buFontTx/>
              <a:buNone/>
              <a:defRPr sz="2133">
                <a:solidFill>
                  <a:schemeClr val="tx1">
                    <a:lumMod val="50000"/>
                    <a:lumOff val="50000"/>
                  </a:schemeClr>
                </a:solidFill>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zh-TW" altLang="en-US"/>
              <a:t>編輯母片文字樣式</a:t>
            </a:r>
          </a:p>
        </p:txBody>
      </p:sp>
      <p:sp>
        <p:nvSpPr>
          <p:cNvPr id="3" name="Text Placeholder 2"/>
          <p:cNvSpPr>
            <a:spLocks noGrp="1"/>
          </p:cNvSpPr>
          <p:nvPr>
            <p:ph type="body" idx="1"/>
          </p:nvPr>
        </p:nvSpPr>
        <p:spPr>
          <a:xfrm>
            <a:off x="812798" y="10596504"/>
            <a:ext cx="8463620" cy="3723762"/>
          </a:xfrm>
        </p:spPr>
        <p:txBody>
          <a:bodyPr anchor="ctr">
            <a:normAutofit/>
          </a:bodyPr>
          <a:lstStyle>
            <a:lvl1pPr marL="0" indent="0" algn="l">
              <a:buNone/>
              <a:defRPr sz="2400">
                <a:solidFill>
                  <a:schemeClr val="tx1">
                    <a:lumMod val="75000"/>
                    <a:lumOff val="2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4CAD7736-0A6B-49A8-8E90-60E9F186FCEC}" type="datetimeFigureOut">
              <a:rPr lang="zh-TW" altLang="en-US" smtClean="0"/>
              <a:t>2021/5/5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641B53C4-EC20-40B6-9F00-197BB3DD8849}" type="slidenum">
              <a:rPr lang="zh-TW" altLang="en-US" smtClean="0"/>
              <a:t>‹#›</a:t>
            </a:fld>
            <a:endParaRPr lang="zh-TW" altLang="en-US"/>
          </a:p>
        </p:txBody>
      </p:sp>
      <p:sp>
        <p:nvSpPr>
          <p:cNvPr id="24" name="TextBox 23"/>
          <p:cNvSpPr txBox="1"/>
          <p:nvPr/>
        </p:nvSpPr>
        <p:spPr>
          <a:xfrm>
            <a:off x="643615" y="1873488"/>
            <a:ext cx="609759" cy="1386136"/>
          </a:xfrm>
          <a:prstGeom prst="rect">
            <a:avLst/>
          </a:prstGeom>
        </p:spPr>
        <p:txBody>
          <a:bodyPr vert="horz" lIns="121920" tIns="60960" rIns="121920" bIns="60960" rtlCol="0" anchor="ctr">
            <a:noAutofit/>
          </a:bodyPr>
          <a:lstStyle/>
          <a:p>
            <a:pPr lvl="0"/>
            <a:r>
              <a:rPr lang="en-US" sz="10666" baseline="0" dirty="0">
                <a:ln w="3175" cmpd="sng">
                  <a:noFill/>
                </a:ln>
                <a:solidFill>
                  <a:schemeClr val="accent1"/>
                </a:solidFill>
                <a:effectLst/>
                <a:latin typeface="Arial"/>
              </a:rPr>
              <a:t>“</a:t>
            </a:r>
          </a:p>
        </p:txBody>
      </p:sp>
      <p:sp>
        <p:nvSpPr>
          <p:cNvPr id="25" name="TextBox 24"/>
          <p:cNvSpPr txBox="1"/>
          <p:nvPr/>
        </p:nvSpPr>
        <p:spPr>
          <a:xfrm>
            <a:off x="8996933" y="6842207"/>
            <a:ext cx="609759" cy="1386136"/>
          </a:xfrm>
          <a:prstGeom prst="rect">
            <a:avLst/>
          </a:prstGeom>
        </p:spPr>
        <p:txBody>
          <a:bodyPr vert="horz" lIns="121920" tIns="60960" rIns="121920" bIns="60960" rtlCol="0" anchor="ctr">
            <a:noAutofit/>
          </a:bodyPr>
          <a:lstStyle/>
          <a:p>
            <a:pPr lvl="0"/>
            <a:r>
              <a:rPr lang="en-US" sz="10666"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072758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812798" y="4579527"/>
            <a:ext cx="8463620" cy="6152201"/>
          </a:xfrm>
        </p:spPr>
        <p:txBody>
          <a:bodyPr anchor="b">
            <a:normAutofit/>
          </a:bodyPr>
          <a:lstStyle>
            <a:lvl1pPr algn="l">
              <a:defRPr sz="5867"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812798" y="10731729"/>
            <a:ext cx="8463620" cy="3588537"/>
          </a:xfrm>
        </p:spPr>
        <p:txBody>
          <a:bodyPr anchor="t">
            <a:normAutofit/>
          </a:bodyPr>
          <a:lstStyle>
            <a:lvl1pPr marL="0" indent="0" algn="l">
              <a:buNone/>
              <a:defRPr sz="2400">
                <a:solidFill>
                  <a:schemeClr val="tx1">
                    <a:lumMod val="75000"/>
                    <a:lumOff val="2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4CAD7736-0A6B-49A8-8E90-60E9F186FCEC}" type="datetimeFigureOut">
              <a:rPr lang="zh-TW" altLang="en-US" smtClean="0"/>
              <a:t>2021/5/5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641B53C4-EC20-40B6-9F00-197BB3DD8849}" type="slidenum">
              <a:rPr lang="zh-TW" altLang="en-US" smtClean="0"/>
              <a:t>‹#›</a:t>
            </a:fld>
            <a:endParaRPr lang="zh-TW" altLang="en-US"/>
          </a:p>
        </p:txBody>
      </p:sp>
    </p:spTree>
    <p:extLst>
      <p:ext uri="{BB962C8B-B14F-4D97-AF65-F5344CB8AC3E}">
        <p14:creationId xmlns:p14="http://schemas.microsoft.com/office/powerpoint/2010/main" val="172951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1033180" y="1444978"/>
            <a:ext cx="8096243" cy="7164681"/>
          </a:xfrm>
        </p:spPr>
        <p:txBody>
          <a:bodyPr anchor="ctr">
            <a:normAutofit/>
          </a:bodyPr>
          <a:lstStyle>
            <a:lvl1pPr algn="l">
              <a:defRPr sz="5867" b="0" cap="none"/>
            </a:lvl1pPr>
          </a:lstStyle>
          <a:p>
            <a:r>
              <a:rPr lang="zh-TW" altLang="en-US"/>
              <a:t>按一下以編輯母片標題樣式</a:t>
            </a:r>
            <a:endParaRPr lang="en-US" dirty="0"/>
          </a:p>
        </p:txBody>
      </p:sp>
      <p:sp>
        <p:nvSpPr>
          <p:cNvPr id="23" name="Text Placeholder 9"/>
          <p:cNvSpPr>
            <a:spLocks noGrp="1"/>
          </p:cNvSpPr>
          <p:nvPr>
            <p:ph type="body" sz="quarter" idx="13"/>
          </p:nvPr>
        </p:nvSpPr>
        <p:spPr>
          <a:xfrm>
            <a:off x="812796" y="9512770"/>
            <a:ext cx="8463621" cy="1218958"/>
          </a:xfrm>
        </p:spPr>
        <p:txBody>
          <a:bodyPr anchor="b">
            <a:noAutofit/>
          </a:bodyPr>
          <a:lstStyle>
            <a:lvl1pPr marL="0" indent="0">
              <a:buFontTx/>
              <a:buNone/>
              <a:defRPr sz="3200">
                <a:solidFill>
                  <a:schemeClr val="tx1">
                    <a:lumMod val="75000"/>
                    <a:lumOff val="25000"/>
                  </a:schemeClr>
                </a:solidFill>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zh-TW" altLang="en-US"/>
              <a:t>編輯母片文字樣式</a:t>
            </a:r>
          </a:p>
        </p:txBody>
      </p:sp>
      <p:sp>
        <p:nvSpPr>
          <p:cNvPr id="3" name="Text Placeholder 2"/>
          <p:cNvSpPr>
            <a:spLocks noGrp="1"/>
          </p:cNvSpPr>
          <p:nvPr>
            <p:ph type="body" idx="1"/>
          </p:nvPr>
        </p:nvSpPr>
        <p:spPr>
          <a:xfrm>
            <a:off x="812798" y="10731729"/>
            <a:ext cx="8463620" cy="3588537"/>
          </a:xfrm>
        </p:spPr>
        <p:txBody>
          <a:bodyPr anchor="t">
            <a:normAutofit/>
          </a:bodyPr>
          <a:lstStyle>
            <a:lvl1pPr marL="0" indent="0" algn="l">
              <a:buNone/>
              <a:defRPr sz="2400">
                <a:solidFill>
                  <a:schemeClr val="tx1">
                    <a:lumMod val="50000"/>
                    <a:lumOff val="50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4CAD7736-0A6B-49A8-8E90-60E9F186FCEC}" type="datetimeFigureOut">
              <a:rPr lang="zh-TW" altLang="en-US" smtClean="0"/>
              <a:t>2021/5/5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641B53C4-EC20-40B6-9F00-197BB3DD8849}" type="slidenum">
              <a:rPr lang="zh-TW" altLang="en-US" smtClean="0"/>
              <a:t>‹#›</a:t>
            </a:fld>
            <a:endParaRPr lang="zh-TW" altLang="en-US"/>
          </a:p>
        </p:txBody>
      </p:sp>
      <p:sp>
        <p:nvSpPr>
          <p:cNvPr id="24" name="TextBox 23"/>
          <p:cNvSpPr txBox="1"/>
          <p:nvPr/>
        </p:nvSpPr>
        <p:spPr>
          <a:xfrm>
            <a:off x="643615" y="1873488"/>
            <a:ext cx="609759" cy="1386136"/>
          </a:xfrm>
          <a:prstGeom prst="rect">
            <a:avLst/>
          </a:prstGeom>
        </p:spPr>
        <p:txBody>
          <a:bodyPr vert="horz" lIns="121920" tIns="60960" rIns="121920" bIns="60960" rtlCol="0" anchor="ctr">
            <a:noAutofit/>
          </a:bodyPr>
          <a:lstStyle/>
          <a:p>
            <a:pPr lvl="0"/>
            <a:r>
              <a:rPr lang="en-US" sz="10666" baseline="0" dirty="0">
                <a:ln w="3175" cmpd="sng">
                  <a:noFill/>
                </a:ln>
                <a:solidFill>
                  <a:schemeClr val="accent1"/>
                </a:solidFill>
                <a:effectLst/>
                <a:latin typeface="Arial"/>
              </a:rPr>
              <a:t>“</a:t>
            </a:r>
          </a:p>
        </p:txBody>
      </p:sp>
      <p:sp>
        <p:nvSpPr>
          <p:cNvPr id="25" name="TextBox 24"/>
          <p:cNvSpPr txBox="1"/>
          <p:nvPr/>
        </p:nvSpPr>
        <p:spPr>
          <a:xfrm>
            <a:off x="8996933" y="6842207"/>
            <a:ext cx="609759" cy="1386136"/>
          </a:xfrm>
          <a:prstGeom prst="rect">
            <a:avLst/>
          </a:prstGeom>
        </p:spPr>
        <p:txBody>
          <a:bodyPr vert="horz" lIns="121920" tIns="60960" rIns="121920" bIns="60960" rtlCol="0" anchor="ctr">
            <a:noAutofit/>
          </a:bodyPr>
          <a:lstStyle/>
          <a:p>
            <a:pPr lvl="0"/>
            <a:r>
              <a:rPr lang="en-US" sz="10666"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812598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821131" y="1444978"/>
            <a:ext cx="8455287" cy="7164681"/>
          </a:xfrm>
        </p:spPr>
        <p:txBody>
          <a:bodyPr anchor="ctr">
            <a:normAutofit/>
          </a:bodyPr>
          <a:lstStyle>
            <a:lvl1pPr algn="l">
              <a:defRPr sz="5867" b="0" cap="none"/>
            </a:lvl1pPr>
          </a:lstStyle>
          <a:p>
            <a:r>
              <a:rPr lang="zh-TW" altLang="en-US"/>
              <a:t>按一下以編輯母片標題樣式</a:t>
            </a:r>
            <a:endParaRPr lang="en-US" dirty="0"/>
          </a:p>
        </p:txBody>
      </p:sp>
      <p:sp>
        <p:nvSpPr>
          <p:cNvPr id="23" name="Text Placeholder 9"/>
          <p:cNvSpPr>
            <a:spLocks noGrp="1"/>
          </p:cNvSpPr>
          <p:nvPr>
            <p:ph type="body" sz="quarter" idx="13"/>
          </p:nvPr>
        </p:nvSpPr>
        <p:spPr>
          <a:xfrm>
            <a:off x="812796" y="9512770"/>
            <a:ext cx="8463621" cy="1218958"/>
          </a:xfrm>
        </p:spPr>
        <p:txBody>
          <a:bodyPr anchor="b">
            <a:noAutofit/>
          </a:bodyPr>
          <a:lstStyle>
            <a:lvl1pPr marL="0" indent="0">
              <a:buFontTx/>
              <a:buNone/>
              <a:defRPr sz="3200">
                <a:solidFill>
                  <a:schemeClr val="accent1"/>
                </a:solidFill>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zh-TW" altLang="en-US"/>
              <a:t>編輯母片文字樣式</a:t>
            </a:r>
          </a:p>
        </p:txBody>
      </p:sp>
      <p:sp>
        <p:nvSpPr>
          <p:cNvPr id="3" name="Text Placeholder 2"/>
          <p:cNvSpPr>
            <a:spLocks noGrp="1"/>
          </p:cNvSpPr>
          <p:nvPr>
            <p:ph type="body" idx="1"/>
          </p:nvPr>
        </p:nvSpPr>
        <p:spPr>
          <a:xfrm>
            <a:off x="812798" y="10731729"/>
            <a:ext cx="8463620" cy="3588537"/>
          </a:xfrm>
        </p:spPr>
        <p:txBody>
          <a:bodyPr anchor="t">
            <a:normAutofit/>
          </a:bodyPr>
          <a:lstStyle>
            <a:lvl1pPr marL="0" indent="0" algn="l">
              <a:buNone/>
              <a:defRPr sz="2400">
                <a:solidFill>
                  <a:schemeClr val="tx1">
                    <a:lumMod val="50000"/>
                    <a:lumOff val="50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4CAD7736-0A6B-49A8-8E90-60E9F186FCEC}" type="datetimeFigureOut">
              <a:rPr lang="zh-TW" altLang="en-US" smtClean="0"/>
              <a:t>2021/5/5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641B53C4-EC20-40B6-9F00-197BB3DD8849}" type="slidenum">
              <a:rPr lang="zh-TW" altLang="en-US" smtClean="0"/>
              <a:t>‹#›</a:t>
            </a:fld>
            <a:endParaRPr lang="zh-TW" altLang="en-US"/>
          </a:p>
        </p:txBody>
      </p:sp>
    </p:spTree>
    <p:extLst>
      <p:ext uri="{BB962C8B-B14F-4D97-AF65-F5344CB8AC3E}">
        <p14:creationId xmlns:p14="http://schemas.microsoft.com/office/powerpoint/2010/main" val="2270852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CAD7736-0A6B-49A8-8E90-60E9F186FCEC}" type="datetimeFigureOut">
              <a:rPr lang="zh-TW" altLang="en-US" smtClean="0"/>
              <a:t>2021/5/5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641B53C4-EC20-40B6-9F00-197BB3DD8849}" type="slidenum">
              <a:rPr lang="zh-TW" altLang="en-US" smtClean="0"/>
              <a:t>‹#›</a:t>
            </a:fld>
            <a:endParaRPr lang="zh-TW" altLang="en-US"/>
          </a:p>
        </p:txBody>
      </p:sp>
    </p:spTree>
    <p:extLst>
      <p:ext uri="{BB962C8B-B14F-4D97-AF65-F5344CB8AC3E}">
        <p14:creationId xmlns:p14="http://schemas.microsoft.com/office/powerpoint/2010/main" val="162888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9749" y="1444979"/>
            <a:ext cx="1305083" cy="12447884"/>
          </a:xfrm>
        </p:spPr>
        <p:txBody>
          <a:bodyPr vert="eaVert" anchor="ct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812799" y="1444979"/>
            <a:ext cx="6926701" cy="12447884"/>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CAD7736-0A6B-49A8-8E90-60E9F186FCEC}" type="datetimeFigureOut">
              <a:rPr lang="zh-TW" altLang="en-US" smtClean="0"/>
              <a:t>2021/5/5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641B53C4-EC20-40B6-9F00-197BB3DD8849}" type="slidenum">
              <a:rPr lang="zh-TW" altLang="en-US" smtClean="0"/>
              <a:t>‹#›</a:t>
            </a:fld>
            <a:endParaRPr lang="zh-TW" altLang="en-US"/>
          </a:p>
        </p:txBody>
      </p:sp>
    </p:spTree>
    <p:extLst>
      <p:ext uri="{BB962C8B-B14F-4D97-AF65-F5344CB8AC3E}">
        <p14:creationId xmlns:p14="http://schemas.microsoft.com/office/powerpoint/2010/main" val="1879675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800"/>
            </a:lvl1p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CAD7736-0A6B-49A8-8E90-60E9F186FCEC}" type="datetimeFigureOut">
              <a:rPr lang="zh-TW" altLang="en-US" smtClean="0"/>
              <a:t>2021/5/5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641B53C4-EC20-40B6-9F00-197BB3DD8849}" type="slidenum">
              <a:rPr lang="zh-TW" altLang="en-US" smtClean="0"/>
              <a:t>‹#›</a:t>
            </a:fld>
            <a:endParaRPr lang="zh-TW" altLang="en-US"/>
          </a:p>
        </p:txBody>
      </p:sp>
    </p:spTree>
    <p:extLst>
      <p:ext uri="{BB962C8B-B14F-4D97-AF65-F5344CB8AC3E}">
        <p14:creationId xmlns:p14="http://schemas.microsoft.com/office/powerpoint/2010/main" val="1505421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812798" y="6402059"/>
            <a:ext cx="8463620" cy="4329673"/>
          </a:xfrm>
        </p:spPr>
        <p:txBody>
          <a:bodyPr anchor="b"/>
          <a:lstStyle>
            <a:lvl1pPr algn="l">
              <a:defRPr sz="5333"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812798" y="10731728"/>
            <a:ext cx="8463620" cy="2039467"/>
          </a:xfrm>
        </p:spPr>
        <p:txBody>
          <a:bodyPr anchor="t"/>
          <a:lstStyle>
            <a:lvl1pPr marL="0" indent="0" algn="l">
              <a:buNone/>
              <a:defRPr sz="2667">
                <a:solidFill>
                  <a:schemeClr val="tx1">
                    <a:lumMod val="50000"/>
                    <a:lumOff val="50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4CAD7736-0A6B-49A8-8E90-60E9F186FCEC}" type="datetimeFigureOut">
              <a:rPr lang="zh-TW" altLang="en-US" smtClean="0"/>
              <a:t>2021/5/5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641B53C4-EC20-40B6-9F00-197BB3DD8849}" type="slidenum">
              <a:rPr lang="zh-TW" altLang="en-US" smtClean="0"/>
              <a:t>‹#›</a:t>
            </a:fld>
            <a:endParaRPr lang="zh-TW" altLang="en-US"/>
          </a:p>
        </p:txBody>
      </p:sp>
    </p:spTree>
    <p:extLst>
      <p:ext uri="{BB962C8B-B14F-4D97-AF65-F5344CB8AC3E}">
        <p14:creationId xmlns:p14="http://schemas.microsoft.com/office/powerpoint/2010/main" val="817027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a:xfrm>
            <a:off x="812800" y="1444978"/>
            <a:ext cx="8463619" cy="3130785"/>
          </a:xfrm>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812801" y="5121396"/>
            <a:ext cx="4117479" cy="9198867"/>
          </a:xfrm>
        </p:spPr>
        <p:txBody>
          <a:bodyPr>
            <a:normAutofit/>
          </a:bodyPr>
          <a:lstStyle>
            <a:lvl1pPr>
              <a:defRPr sz="2400"/>
            </a:lvl1pPr>
            <a:lvl2pPr>
              <a:defRPr sz="2133"/>
            </a:lvl2pPr>
            <a:lvl3pPr>
              <a:defRPr sz="1867"/>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5158939" y="5121400"/>
            <a:ext cx="4117480" cy="9198869"/>
          </a:xfrm>
        </p:spPr>
        <p:txBody>
          <a:bodyPr>
            <a:normAutofit/>
          </a:bodyPr>
          <a:lstStyle>
            <a:lvl1pPr>
              <a:defRPr sz="2400"/>
            </a:lvl1pPr>
            <a:lvl2pPr>
              <a:defRPr sz="2133"/>
            </a:lvl2pPr>
            <a:lvl3pPr>
              <a:defRPr sz="1867"/>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4CAD7736-0A6B-49A8-8E90-60E9F186FCEC}" type="datetimeFigureOut">
              <a:rPr lang="zh-TW" altLang="en-US" smtClean="0"/>
              <a:t>2021/5/5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641B53C4-EC20-40B6-9F00-197BB3DD8849}" type="slidenum">
              <a:rPr lang="zh-TW" altLang="en-US" smtClean="0"/>
              <a:t>‹#›</a:t>
            </a:fld>
            <a:endParaRPr lang="zh-TW" altLang="en-US"/>
          </a:p>
        </p:txBody>
      </p:sp>
    </p:spTree>
    <p:extLst>
      <p:ext uri="{BB962C8B-B14F-4D97-AF65-F5344CB8AC3E}">
        <p14:creationId xmlns:p14="http://schemas.microsoft.com/office/powerpoint/2010/main" val="1525363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812800" y="1444978"/>
            <a:ext cx="8463617" cy="3130785"/>
          </a:xfrm>
        </p:spPr>
        <p:txBody>
          <a:bodyPr/>
          <a:lstStyle>
            <a:lvl1pPr>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812799" y="5122330"/>
            <a:ext cx="4120896" cy="1365954"/>
          </a:xfrm>
        </p:spPr>
        <p:txBody>
          <a:bodyPr anchor="b">
            <a:noAutofit/>
          </a:bodyPr>
          <a:lstStyle>
            <a:lvl1pPr marL="0" indent="0">
              <a:buNone/>
              <a:defRPr sz="3200" b="0"/>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TW" altLang="en-US"/>
              <a:t>編輯母片文字樣式</a:t>
            </a:r>
          </a:p>
        </p:txBody>
      </p:sp>
      <p:sp>
        <p:nvSpPr>
          <p:cNvPr id="4" name="Content Placeholder 3"/>
          <p:cNvSpPr>
            <a:spLocks noGrp="1"/>
          </p:cNvSpPr>
          <p:nvPr>
            <p:ph sz="half" idx="2"/>
          </p:nvPr>
        </p:nvSpPr>
        <p:spPr>
          <a:xfrm>
            <a:off x="812799" y="6488288"/>
            <a:ext cx="4120896" cy="7831981"/>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5155520" y="5122330"/>
            <a:ext cx="4120896" cy="1365954"/>
          </a:xfrm>
        </p:spPr>
        <p:txBody>
          <a:bodyPr anchor="b">
            <a:noAutofit/>
          </a:bodyPr>
          <a:lstStyle>
            <a:lvl1pPr marL="0" indent="0">
              <a:buNone/>
              <a:defRPr sz="3200" b="0"/>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TW" altLang="en-US"/>
              <a:t>編輯母片文字樣式</a:t>
            </a:r>
          </a:p>
        </p:txBody>
      </p:sp>
      <p:sp>
        <p:nvSpPr>
          <p:cNvPr id="6" name="Content Placeholder 5"/>
          <p:cNvSpPr>
            <a:spLocks noGrp="1"/>
          </p:cNvSpPr>
          <p:nvPr>
            <p:ph sz="quarter" idx="4"/>
          </p:nvPr>
        </p:nvSpPr>
        <p:spPr>
          <a:xfrm>
            <a:off x="5155520" y="6488288"/>
            <a:ext cx="4120896" cy="7831981"/>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4CAD7736-0A6B-49A8-8E90-60E9F186FCEC}" type="datetimeFigureOut">
              <a:rPr lang="zh-TW" altLang="en-US" smtClean="0"/>
              <a:t>2021/5/5</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641B53C4-EC20-40B6-9F00-197BB3DD8849}" type="slidenum">
              <a:rPr lang="zh-TW" altLang="en-US" smtClean="0"/>
              <a:t>‹#›</a:t>
            </a:fld>
            <a:endParaRPr lang="zh-TW" altLang="en-US"/>
          </a:p>
        </p:txBody>
      </p:sp>
    </p:spTree>
    <p:extLst>
      <p:ext uri="{BB962C8B-B14F-4D97-AF65-F5344CB8AC3E}">
        <p14:creationId xmlns:p14="http://schemas.microsoft.com/office/powerpoint/2010/main" val="2191722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812799" y="1444978"/>
            <a:ext cx="8463619" cy="3130785"/>
          </a:xfrm>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4CAD7736-0A6B-49A8-8E90-60E9F186FCEC}" type="datetimeFigureOut">
              <a:rPr lang="zh-TW" altLang="en-US" smtClean="0"/>
              <a:t>2021/5/5</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641B53C4-EC20-40B6-9F00-197BB3DD8849}" type="slidenum">
              <a:rPr lang="zh-TW" altLang="en-US" smtClean="0"/>
              <a:t>‹#›</a:t>
            </a:fld>
            <a:endParaRPr lang="zh-TW" altLang="en-US"/>
          </a:p>
        </p:txBody>
      </p:sp>
    </p:spTree>
    <p:extLst>
      <p:ext uri="{BB962C8B-B14F-4D97-AF65-F5344CB8AC3E}">
        <p14:creationId xmlns:p14="http://schemas.microsoft.com/office/powerpoint/2010/main" val="1769762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AD7736-0A6B-49A8-8E90-60E9F186FCEC}" type="datetimeFigureOut">
              <a:rPr lang="zh-TW" altLang="en-US" smtClean="0"/>
              <a:t>2021/5/5</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641B53C4-EC20-40B6-9F00-197BB3DD8849}" type="slidenum">
              <a:rPr lang="zh-TW" altLang="en-US" smtClean="0"/>
              <a:t>‹#›</a:t>
            </a:fld>
            <a:endParaRPr lang="zh-TW" altLang="en-US"/>
          </a:p>
        </p:txBody>
      </p:sp>
    </p:spTree>
    <p:extLst>
      <p:ext uri="{BB962C8B-B14F-4D97-AF65-F5344CB8AC3E}">
        <p14:creationId xmlns:p14="http://schemas.microsoft.com/office/powerpoint/2010/main" val="1298119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812799" y="3552246"/>
            <a:ext cx="3720243" cy="3030438"/>
          </a:xfrm>
        </p:spPr>
        <p:txBody>
          <a:bodyPr anchor="b">
            <a:normAutofit/>
          </a:bodyPr>
          <a:lstStyle>
            <a:lvl1pPr>
              <a:defRPr sz="2667"/>
            </a:lvl1pPr>
          </a:lstStyle>
          <a:p>
            <a:r>
              <a:rPr lang="zh-TW" altLang="en-US"/>
              <a:t>按一下以編輯母片標題樣式</a:t>
            </a:r>
            <a:endParaRPr lang="en-US" dirty="0"/>
          </a:p>
        </p:txBody>
      </p:sp>
      <p:sp>
        <p:nvSpPr>
          <p:cNvPr id="3" name="Content Placeholder 2"/>
          <p:cNvSpPr>
            <a:spLocks noGrp="1"/>
          </p:cNvSpPr>
          <p:nvPr>
            <p:ph idx="1"/>
          </p:nvPr>
        </p:nvSpPr>
        <p:spPr>
          <a:xfrm>
            <a:off x="4761701" y="1220564"/>
            <a:ext cx="4514716" cy="13099703"/>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812799" y="6582683"/>
            <a:ext cx="3720243" cy="6126101"/>
          </a:xfrm>
        </p:spPr>
        <p:txBody>
          <a:bodyPr>
            <a:normAutofit/>
          </a:bodyPr>
          <a:lstStyle>
            <a:lvl1pPr marL="0" indent="0">
              <a:buNone/>
              <a:defRPr sz="1867"/>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4CAD7736-0A6B-49A8-8E90-60E9F186FCEC}" type="datetimeFigureOut">
              <a:rPr lang="zh-TW" altLang="en-US" smtClean="0"/>
              <a:t>2021/5/5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641B53C4-EC20-40B6-9F00-197BB3DD8849}" type="slidenum">
              <a:rPr lang="zh-TW" altLang="en-US" smtClean="0"/>
              <a:t>‹#›</a:t>
            </a:fld>
            <a:endParaRPr lang="zh-TW" altLang="en-US"/>
          </a:p>
        </p:txBody>
      </p:sp>
    </p:spTree>
    <p:extLst>
      <p:ext uri="{BB962C8B-B14F-4D97-AF65-F5344CB8AC3E}">
        <p14:creationId xmlns:p14="http://schemas.microsoft.com/office/powerpoint/2010/main" val="3151075058"/>
      </p:ext>
    </p:extLst>
  </p:cSld>
  <p:clrMapOvr>
    <a:masterClrMapping/>
  </p:clrMapOvr>
  <p:extLst>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812799" y="11379200"/>
            <a:ext cx="8463619" cy="1343379"/>
          </a:xfrm>
        </p:spPr>
        <p:txBody>
          <a:bodyPr anchor="b">
            <a:normAutofit/>
          </a:bodyPr>
          <a:lstStyle>
            <a:lvl1pPr algn="l">
              <a:defRPr sz="32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812799" y="1444978"/>
            <a:ext cx="8463619" cy="9115776"/>
          </a:xfrm>
        </p:spPr>
        <p:txBody>
          <a:bodyPr anchor="t">
            <a:normAutofit/>
          </a:bodyPr>
          <a:lstStyle>
            <a:lvl1pPr marL="0" indent="0" algn="ctr">
              <a:buNone/>
              <a:defRPr sz="2133"/>
            </a:lvl1pPr>
            <a:lvl2pPr marL="609585" indent="0">
              <a:buNone/>
              <a:defRPr sz="2133"/>
            </a:lvl2pPr>
            <a:lvl3pPr marL="1219170" indent="0">
              <a:buNone/>
              <a:defRPr sz="2133"/>
            </a:lvl3pPr>
            <a:lvl4pPr marL="1828754" indent="0">
              <a:buNone/>
              <a:defRPr sz="2133"/>
            </a:lvl4pPr>
            <a:lvl5pPr marL="2438339" indent="0">
              <a:buNone/>
              <a:defRPr sz="2133"/>
            </a:lvl5pPr>
            <a:lvl6pPr marL="3047924" indent="0">
              <a:buNone/>
              <a:defRPr sz="2133"/>
            </a:lvl6pPr>
            <a:lvl7pPr marL="3657509" indent="0">
              <a:buNone/>
              <a:defRPr sz="2133"/>
            </a:lvl7pPr>
            <a:lvl8pPr marL="4267093" indent="0">
              <a:buNone/>
              <a:defRPr sz="2133"/>
            </a:lvl8pPr>
            <a:lvl9pPr marL="4876678" indent="0">
              <a:buNone/>
              <a:defRPr sz="2133"/>
            </a:lvl9pPr>
          </a:lstStyle>
          <a:p>
            <a:r>
              <a:rPr lang="zh-TW" altLang="en-US"/>
              <a:t>按一下圖示以新增圖片</a:t>
            </a:r>
            <a:endParaRPr lang="en-US" dirty="0"/>
          </a:p>
        </p:txBody>
      </p:sp>
      <p:sp>
        <p:nvSpPr>
          <p:cNvPr id="4" name="Text Placeholder 3"/>
          <p:cNvSpPr>
            <a:spLocks noGrp="1"/>
          </p:cNvSpPr>
          <p:nvPr>
            <p:ph type="body" sz="half" idx="2"/>
          </p:nvPr>
        </p:nvSpPr>
        <p:spPr>
          <a:xfrm>
            <a:off x="812799" y="12722579"/>
            <a:ext cx="8463619" cy="1597687"/>
          </a:xfrm>
        </p:spPr>
        <p:txBody>
          <a:bodyPr>
            <a:normAutofit/>
          </a:bodyPr>
          <a:lstStyle>
            <a:lvl1pPr marL="0" indent="0">
              <a:buNone/>
              <a:defRPr sz="1600"/>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TW" altLang="en-US"/>
              <a:t>編輯母片文字樣式</a:t>
            </a:r>
          </a:p>
        </p:txBody>
      </p:sp>
      <p:sp>
        <p:nvSpPr>
          <p:cNvPr id="5" name="Date Placeholder 4"/>
          <p:cNvSpPr>
            <a:spLocks noGrp="1"/>
          </p:cNvSpPr>
          <p:nvPr>
            <p:ph type="dt" sz="half" idx="10"/>
          </p:nvPr>
        </p:nvSpPr>
        <p:spPr/>
        <p:txBody>
          <a:bodyPr/>
          <a:lstStyle/>
          <a:p>
            <a:fld id="{4CAD7736-0A6B-49A8-8E90-60E9F186FCEC}" type="datetimeFigureOut">
              <a:rPr lang="zh-TW" altLang="en-US" smtClean="0"/>
              <a:t>2021/5/5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641B53C4-EC20-40B6-9F00-197BB3DD8849}" type="slidenum">
              <a:rPr lang="zh-TW" altLang="en-US" smtClean="0"/>
              <a:t>‹#›</a:t>
            </a:fld>
            <a:endParaRPr lang="zh-TW" altLang="en-US"/>
          </a:p>
        </p:txBody>
      </p:sp>
    </p:spTree>
    <p:extLst>
      <p:ext uri="{BB962C8B-B14F-4D97-AF65-F5344CB8AC3E}">
        <p14:creationId xmlns:p14="http://schemas.microsoft.com/office/powerpoint/2010/main" val="1170753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11289" y="-20071"/>
            <a:ext cx="12228423" cy="16296142"/>
            <a:chOff x="-8467" y="-8468"/>
            <a:chExt cx="9171317" cy="6874935"/>
          </a:xfrm>
        </p:grpSpPr>
        <p:cxnSp>
          <p:nvCxnSpPr>
            <p:cNvPr id="7" name="Straight Connector 6"/>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812800" y="1444978"/>
            <a:ext cx="8463617" cy="3130785"/>
          </a:xfrm>
          <a:prstGeom prst="rect">
            <a:avLst/>
          </a:prstGeom>
        </p:spPr>
        <p:txBody>
          <a:bodyPr vert="horz" lIns="91440" tIns="45720" rIns="91440" bIns="45720" rtlCol="0" anchor="t">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812799" y="5121400"/>
            <a:ext cx="8463619" cy="9198869"/>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7207011" y="14320269"/>
            <a:ext cx="912176" cy="865481"/>
          </a:xfrm>
          <a:prstGeom prst="rect">
            <a:avLst/>
          </a:prstGeom>
        </p:spPr>
        <p:txBody>
          <a:bodyPr vert="horz" lIns="91440" tIns="45720" rIns="91440" bIns="45720" rtlCol="0" anchor="ctr"/>
          <a:lstStyle>
            <a:lvl1pPr algn="r">
              <a:defRPr sz="1200">
                <a:solidFill>
                  <a:schemeClr val="tx1">
                    <a:tint val="75000"/>
                  </a:schemeClr>
                </a:solidFill>
              </a:defRPr>
            </a:lvl1pPr>
          </a:lstStyle>
          <a:p>
            <a:fld id="{4CAD7736-0A6B-49A8-8E90-60E9F186FCEC}" type="datetimeFigureOut">
              <a:rPr lang="zh-TW" altLang="en-US" smtClean="0"/>
              <a:t>2021/5/5</a:t>
            </a:fld>
            <a:endParaRPr lang="zh-TW" altLang="en-US"/>
          </a:p>
        </p:txBody>
      </p:sp>
      <p:sp>
        <p:nvSpPr>
          <p:cNvPr id="5" name="Footer Placeholder 4"/>
          <p:cNvSpPr>
            <a:spLocks noGrp="1"/>
          </p:cNvSpPr>
          <p:nvPr>
            <p:ph type="ftr" sz="quarter" idx="3"/>
          </p:nvPr>
        </p:nvSpPr>
        <p:spPr>
          <a:xfrm>
            <a:off x="812799" y="14320269"/>
            <a:ext cx="6163964" cy="865481"/>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8592902" y="14320269"/>
            <a:ext cx="683517" cy="865481"/>
          </a:xfrm>
          <a:prstGeom prst="rect">
            <a:avLst/>
          </a:prstGeom>
        </p:spPr>
        <p:txBody>
          <a:bodyPr vert="horz" lIns="91440" tIns="45720" rIns="91440" bIns="45720" rtlCol="0" anchor="ctr"/>
          <a:lstStyle>
            <a:lvl1pPr algn="r">
              <a:defRPr sz="1200">
                <a:solidFill>
                  <a:schemeClr val="accent1">
                    <a:lumMod val="75000"/>
                  </a:schemeClr>
                </a:solidFill>
              </a:defRPr>
            </a:lvl1pPr>
          </a:lstStyle>
          <a:p>
            <a:fld id="{641B53C4-EC20-40B6-9F00-197BB3DD8849}" type="slidenum">
              <a:rPr lang="zh-TW" altLang="en-US" smtClean="0"/>
              <a:t>‹#›</a:t>
            </a:fld>
            <a:endParaRPr lang="zh-TW" altLang="en-US"/>
          </a:p>
        </p:txBody>
      </p:sp>
    </p:spTree>
    <p:extLst>
      <p:ext uri="{BB962C8B-B14F-4D97-AF65-F5344CB8AC3E}">
        <p14:creationId xmlns:p14="http://schemas.microsoft.com/office/powerpoint/2010/main" val="4241204390"/>
      </p:ext>
    </p:extLst>
  </p:cSld>
  <p:clrMap bg1="lt1" tx1="dk1" bg2="lt2" tx2="dk2" accent1="accent1" accent2="accent2" accent3="accent3" accent4="accent4" accent5="accent5" accent6="accent6" hlink="hlink" folHlink="folHlink"/>
  <p:sldLayoutIdLst>
    <p:sldLayoutId id="2147484243" r:id="rId1"/>
    <p:sldLayoutId id="2147484244" r:id="rId2"/>
    <p:sldLayoutId id="2147484245" r:id="rId3"/>
    <p:sldLayoutId id="2147484246" r:id="rId4"/>
    <p:sldLayoutId id="2147484247" r:id="rId5"/>
    <p:sldLayoutId id="2147484248" r:id="rId6"/>
    <p:sldLayoutId id="2147484249" r:id="rId7"/>
    <p:sldLayoutId id="2147484250" r:id="rId8"/>
    <p:sldLayoutId id="2147484251" r:id="rId9"/>
    <p:sldLayoutId id="2147484252" r:id="rId10"/>
    <p:sldLayoutId id="2147484253" r:id="rId11"/>
    <p:sldLayoutId id="2147484254" r:id="rId12"/>
    <p:sldLayoutId id="2147484255" r:id="rId13"/>
    <p:sldLayoutId id="2147484256" r:id="rId14"/>
    <p:sldLayoutId id="2147484257" r:id="rId15"/>
    <p:sldLayoutId id="2147484258" r:id="rId16"/>
  </p:sldLayoutIdLst>
  <p:txStyles>
    <p:titleStyle>
      <a:lvl1pPr algn="l" defTabSz="609585" rtl="0" eaLnBrk="1" latinLnBrk="0" hangingPunct="1">
        <a:spcBef>
          <a:spcPct val="0"/>
        </a:spcBef>
        <a:buNone/>
        <a:defRPr sz="48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57189" indent="-457189" algn="l" defTabSz="609585" rtl="0" eaLnBrk="1" latinLnBrk="0" hangingPunct="1">
        <a:spcBef>
          <a:spcPts val="1333"/>
        </a:spcBef>
        <a:spcAft>
          <a:spcPts val="0"/>
        </a:spcAft>
        <a:buClr>
          <a:schemeClr val="accent1">
            <a:lumMod val="75000"/>
          </a:schemeClr>
        </a:buClr>
        <a:buSzPct val="80000"/>
        <a:buFont typeface="Wingdings 3" charset="2"/>
        <a:buChar char=""/>
        <a:defRPr sz="2400" kern="1200">
          <a:solidFill>
            <a:schemeClr val="tx1">
              <a:lumMod val="75000"/>
              <a:lumOff val="25000"/>
            </a:schemeClr>
          </a:solidFill>
          <a:latin typeface="+mn-lt"/>
          <a:ea typeface="+mn-ea"/>
          <a:cs typeface="+mn-cs"/>
        </a:defRPr>
      </a:lvl1pPr>
      <a:lvl2pPr marL="990575" indent="-380990" algn="l" defTabSz="609585" rtl="0" eaLnBrk="1" latinLnBrk="0" hangingPunct="1">
        <a:spcBef>
          <a:spcPts val="1333"/>
        </a:spcBef>
        <a:spcAft>
          <a:spcPts val="0"/>
        </a:spcAft>
        <a:buClr>
          <a:schemeClr val="accent1">
            <a:lumMod val="75000"/>
          </a:schemeClr>
        </a:buClr>
        <a:buSzPct val="80000"/>
        <a:buFont typeface="Wingdings 3" charset="2"/>
        <a:buChar char=""/>
        <a:defRPr sz="2133" kern="1200">
          <a:solidFill>
            <a:schemeClr val="tx1">
              <a:lumMod val="75000"/>
              <a:lumOff val="25000"/>
            </a:schemeClr>
          </a:solidFill>
          <a:latin typeface="+mn-lt"/>
          <a:ea typeface="+mn-ea"/>
          <a:cs typeface="+mn-cs"/>
        </a:defRPr>
      </a:lvl2pPr>
      <a:lvl3pPr marL="1523962" indent="-304792" algn="l" defTabSz="609585" rtl="0" eaLnBrk="1" latinLnBrk="0" hangingPunct="1">
        <a:spcBef>
          <a:spcPts val="1333"/>
        </a:spcBef>
        <a:spcAft>
          <a:spcPts val="0"/>
        </a:spcAft>
        <a:buClr>
          <a:schemeClr val="accent1">
            <a:lumMod val="75000"/>
          </a:schemeClr>
        </a:buClr>
        <a:buSzPct val="80000"/>
        <a:buFont typeface="Wingdings 3" charset="2"/>
        <a:buChar char=""/>
        <a:defRPr sz="1867" kern="1200">
          <a:solidFill>
            <a:schemeClr val="tx1">
              <a:lumMod val="75000"/>
              <a:lumOff val="25000"/>
            </a:schemeClr>
          </a:solidFill>
          <a:latin typeface="+mn-lt"/>
          <a:ea typeface="+mn-ea"/>
          <a:cs typeface="+mn-cs"/>
        </a:defRPr>
      </a:lvl3pPr>
      <a:lvl4pPr marL="2133547" indent="-304792" algn="l" defTabSz="609585" rtl="0" eaLnBrk="1" latinLnBrk="0" hangingPunct="1">
        <a:spcBef>
          <a:spcPts val="1333"/>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4pPr>
      <a:lvl5pPr marL="2743131" indent="-304792" algn="l" defTabSz="609585" rtl="0" eaLnBrk="1" latinLnBrk="0" hangingPunct="1">
        <a:spcBef>
          <a:spcPts val="1333"/>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5pPr>
      <a:lvl6pPr marL="3352716" indent="-304792" algn="l" defTabSz="609585" rtl="0" eaLnBrk="1" latinLnBrk="0" hangingPunct="1">
        <a:spcBef>
          <a:spcPts val="1333"/>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6pPr>
      <a:lvl7pPr marL="3962301" indent="-304792" algn="l" defTabSz="609585" rtl="0" eaLnBrk="1" latinLnBrk="0" hangingPunct="1">
        <a:spcBef>
          <a:spcPts val="1333"/>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7pPr>
      <a:lvl8pPr marL="4571886" indent="-304792" algn="l" defTabSz="609585" rtl="0" eaLnBrk="1" latinLnBrk="0" hangingPunct="1">
        <a:spcBef>
          <a:spcPts val="1333"/>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8pPr>
      <a:lvl9pPr marL="5181470" indent="-304792" algn="l" defTabSz="609585" rtl="0" eaLnBrk="1" latinLnBrk="0" hangingPunct="1">
        <a:spcBef>
          <a:spcPts val="1333"/>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13" Type="http://schemas.microsoft.com/office/2007/relationships/diagramDrawing" Target="../diagrams/drawing2.xml"/><Relationship Id="rId18" Type="http://schemas.openxmlformats.org/officeDocument/2006/relationships/diagramColors" Target="../diagrams/colors3.xml"/><Relationship Id="rId3" Type="http://schemas.openxmlformats.org/officeDocument/2006/relationships/diagramData" Target="../diagrams/data1.xml"/><Relationship Id="rId21" Type="http://schemas.openxmlformats.org/officeDocument/2006/relationships/image" Target="../media/image5.png"/><Relationship Id="rId7" Type="http://schemas.microsoft.com/office/2007/relationships/diagramDrawing" Target="../diagrams/drawing1.xml"/><Relationship Id="rId12" Type="http://schemas.openxmlformats.org/officeDocument/2006/relationships/diagramColors" Target="../diagrams/colors2.xml"/><Relationship Id="rId17" Type="http://schemas.openxmlformats.org/officeDocument/2006/relationships/diagramQuickStyle" Target="../diagrams/quickStyle3.xml"/><Relationship Id="rId2" Type="http://schemas.openxmlformats.org/officeDocument/2006/relationships/image" Target="../media/image1.jpeg"/><Relationship Id="rId16" Type="http://schemas.openxmlformats.org/officeDocument/2006/relationships/diagramLayout" Target="../diagrams/layout3.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QuickStyle" Target="../diagrams/quickStyle2.xml"/><Relationship Id="rId5" Type="http://schemas.openxmlformats.org/officeDocument/2006/relationships/diagramQuickStyle" Target="../diagrams/quickStyle1.xml"/><Relationship Id="rId15" Type="http://schemas.openxmlformats.org/officeDocument/2006/relationships/diagramData" Target="../diagrams/data3.xml"/><Relationship Id="rId10" Type="http://schemas.openxmlformats.org/officeDocument/2006/relationships/diagramLayout" Target="../diagrams/layout2.xml"/><Relationship Id="rId19" Type="http://schemas.microsoft.com/office/2007/relationships/diagramDrawing" Target="../diagrams/drawing3.xml"/><Relationship Id="rId4" Type="http://schemas.openxmlformats.org/officeDocument/2006/relationships/diagramLayout" Target="../diagrams/layout1.xml"/><Relationship Id="rId9" Type="http://schemas.openxmlformats.org/officeDocument/2006/relationships/diagramData" Target="../diagrams/data2.xml"/><Relationship Id="rId1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7.png"/><Relationship Id="rId7" Type="http://schemas.openxmlformats.org/officeDocument/2006/relationships/diagramQuickStyle" Target="../diagrams/quickStyle4.xm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diagramLayout" Target="../diagrams/layout4.xml"/><Relationship Id="rId11" Type="http://schemas.openxmlformats.org/officeDocument/2006/relationships/image" Target="../media/image9.png"/><Relationship Id="rId5" Type="http://schemas.openxmlformats.org/officeDocument/2006/relationships/diagramData" Target="../diagrams/data4.xml"/><Relationship Id="rId10" Type="http://schemas.openxmlformats.org/officeDocument/2006/relationships/image" Target="../media/image8.png"/><Relationship Id="rId4" Type="http://schemas.openxmlformats.org/officeDocument/2006/relationships/image" Target="../media/image1.jpeg"/><Relationship Id="rId9" Type="http://schemas.microsoft.com/office/2007/relationships/diagramDrawing" Target="../diagrams/drawin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20150617_LOGO簡稱(JPG)"/>
          <p:cNvPicPr>
            <a:picLocks noChangeAspect="1" noChangeArrowheads="1"/>
          </p:cNvPicPr>
          <p:nvPr/>
        </p:nvPicPr>
        <p:blipFill rotWithShape="1">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rcRect l="11902" t="6347" r="13522" b="15968"/>
          <a:stretch/>
        </p:blipFill>
        <p:spPr bwMode="auto">
          <a:xfrm>
            <a:off x="1090119" y="376911"/>
            <a:ext cx="1643241" cy="1389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字方塊 4"/>
          <p:cNvSpPr txBox="1"/>
          <p:nvPr/>
        </p:nvSpPr>
        <p:spPr>
          <a:xfrm>
            <a:off x="2552347" y="256267"/>
            <a:ext cx="8115301" cy="1631216"/>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TW" altLang="en-US" sz="10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微軟正黑體" pitchFamily="34" charset="-120"/>
                <a:ea typeface="微軟正黑體" pitchFamily="34" charset="-120"/>
                <a:cs typeface="+mn-cs"/>
              </a:rPr>
              <a:t>醫療品質學院</a:t>
            </a:r>
          </a:p>
        </p:txBody>
      </p:sp>
      <p:sp>
        <p:nvSpPr>
          <p:cNvPr id="19" name="雙波浪 18"/>
          <p:cNvSpPr/>
          <p:nvPr/>
        </p:nvSpPr>
        <p:spPr>
          <a:xfrm>
            <a:off x="970432" y="1964023"/>
            <a:ext cx="11020790" cy="695265"/>
          </a:xfrm>
          <a:prstGeom prst="doubleWave">
            <a:avLst>
              <a:gd name="adj1" fmla="val 6250"/>
              <a:gd name="adj2" fmla="val 1539"/>
            </a:avLst>
          </a:prstGeom>
          <a:solidFill>
            <a:srgbClr val="FFFF00"/>
          </a:solid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zh-TW" altLang="zh-TW" sz="28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卓越品質人必備的核心學能！領導人最值得投資的人資培訓選擇！</a:t>
            </a:r>
            <a:endParaRPr kumimoji="0" lang="zh-TW" altLang="en-US" sz="28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endParaRPr>
          </a:p>
        </p:txBody>
      </p:sp>
      <p:graphicFrame>
        <p:nvGraphicFramePr>
          <p:cNvPr id="21" name="表格 20"/>
          <p:cNvGraphicFramePr>
            <a:graphicFrameLocks noGrp="1"/>
          </p:cNvGraphicFramePr>
          <p:nvPr>
            <p:extLst>
              <p:ext uri="{D42A27DB-BD31-4B8C-83A1-F6EECF244321}">
                <p14:modId xmlns:p14="http://schemas.microsoft.com/office/powerpoint/2010/main" val="1341263979"/>
              </p:ext>
            </p:extLst>
          </p:nvPr>
        </p:nvGraphicFramePr>
        <p:xfrm>
          <a:off x="762356" y="7495306"/>
          <a:ext cx="11094362" cy="8654911"/>
        </p:xfrm>
        <a:graphic>
          <a:graphicData uri="http://schemas.openxmlformats.org/drawingml/2006/table">
            <a:tbl>
              <a:tblPr firstRow="1" firstCol="1" bandRow="1" bandCol="1">
                <a:tableStyleId>{68D230F3-CF80-4859-8CE7-A43EE81993B5}</a:tableStyleId>
              </a:tblPr>
              <a:tblGrid>
                <a:gridCol w="1404000">
                  <a:extLst>
                    <a:ext uri="{9D8B030D-6E8A-4147-A177-3AD203B41FA5}">
                      <a16:colId xmlns:a16="http://schemas.microsoft.com/office/drawing/2014/main" xmlns="" val="1464062904"/>
                    </a:ext>
                  </a:extLst>
                </a:gridCol>
                <a:gridCol w="2520000">
                  <a:extLst>
                    <a:ext uri="{9D8B030D-6E8A-4147-A177-3AD203B41FA5}">
                      <a16:colId xmlns:a16="http://schemas.microsoft.com/office/drawing/2014/main" xmlns="" val="4030550729"/>
                    </a:ext>
                  </a:extLst>
                </a:gridCol>
                <a:gridCol w="1940967">
                  <a:extLst>
                    <a:ext uri="{9D8B030D-6E8A-4147-A177-3AD203B41FA5}">
                      <a16:colId xmlns:a16="http://schemas.microsoft.com/office/drawing/2014/main" xmlns="" val="1855799789"/>
                    </a:ext>
                  </a:extLst>
                </a:gridCol>
                <a:gridCol w="2014742">
                  <a:extLst>
                    <a:ext uri="{9D8B030D-6E8A-4147-A177-3AD203B41FA5}">
                      <a16:colId xmlns:a16="http://schemas.microsoft.com/office/drawing/2014/main" xmlns="" val="2194575334"/>
                    </a:ext>
                  </a:extLst>
                </a:gridCol>
                <a:gridCol w="1415324">
                  <a:extLst>
                    <a:ext uri="{9D8B030D-6E8A-4147-A177-3AD203B41FA5}">
                      <a16:colId xmlns:a16="http://schemas.microsoft.com/office/drawing/2014/main" xmlns="" val="1571581057"/>
                    </a:ext>
                  </a:extLst>
                </a:gridCol>
                <a:gridCol w="1799329">
                  <a:extLst>
                    <a:ext uri="{9D8B030D-6E8A-4147-A177-3AD203B41FA5}">
                      <a16:colId xmlns:a16="http://schemas.microsoft.com/office/drawing/2014/main" xmlns="" val="2370640651"/>
                    </a:ext>
                  </a:extLst>
                </a:gridCol>
              </a:tblGrid>
              <a:tr h="346157">
                <a:tc>
                  <a:txBody>
                    <a:bodyPr/>
                    <a:lstStyle/>
                    <a:p>
                      <a:pPr algn="ctr">
                        <a:lnSpc>
                          <a:spcPct val="100000"/>
                        </a:lnSpc>
                        <a:spcBef>
                          <a:spcPts val="0"/>
                        </a:spcBef>
                        <a:spcAft>
                          <a:spcPts val="0"/>
                        </a:spcAft>
                      </a:pPr>
                      <a:r>
                        <a:rPr lang="zh-TW" altLang="en-US" sz="1400" kern="100" dirty="0">
                          <a:effectLst/>
                          <a:latin typeface="+mn-ea"/>
                          <a:ea typeface="+mn-ea"/>
                          <a:cs typeface="Times New Roman" panose="02020603050405020304" pitchFamily="18" charset="0"/>
                        </a:rPr>
                        <a:t>類別</a:t>
                      </a:r>
                      <a:endParaRPr lang="zh-TW" sz="1400" kern="100" dirty="0">
                        <a:effectLst/>
                        <a:latin typeface="+mn-ea"/>
                        <a:ea typeface="+mn-ea"/>
                        <a:cs typeface="Times New Roman" panose="02020603050405020304" pitchFamily="18" charset="0"/>
                      </a:endParaRPr>
                    </a:p>
                  </a:txBody>
                  <a:tcPr marL="54252" marR="54252"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00000"/>
                        </a:lnSpc>
                        <a:spcBef>
                          <a:spcPts val="0"/>
                        </a:spcBef>
                        <a:spcAft>
                          <a:spcPts val="0"/>
                        </a:spcAft>
                      </a:pPr>
                      <a:r>
                        <a:rPr lang="zh-TW" sz="1400" kern="100" dirty="0">
                          <a:effectLst/>
                          <a:latin typeface="+mn-ea"/>
                          <a:ea typeface="+mn-ea"/>
                        </a:rPr>
                        <a:t>課程名稱</a:t>
                      </a:r>
                      <a:endParaRPr lang="zh-TW" sz="1400" kern="100" dirty="0">
                        <a:effectLst/>
                        <a:latin typeface="+mn-ea"/>
                        <a:ea typeface="+mn-ea"/>
                        <a:cs typeface="Times New Roman" panose="02020603050405020304" pitchFamily="18" charset="0"/>
                      </a:endParaRPr>
                    </a:p>
                  </a:txBody>
                  <a:tcPr marL="54252" marR="54252"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gridSpan="2">
                  <a:txBody>
                    <a:bodyPr/>
                    <a:lstStyle/>
                    <a:p>
                      <a:pPr marL="0" algn="ctr" defTabSz="1219170" rtl="0" eaLnBrk="1" latinLnBrk="0" hangingPunct="1">
                        <a:lnSpc>
                          <a:spcPct val="100000"/>
                        </a:lnSpc>
                        <a:spcBef>
                          <a:spcPts val="0"/>
                        </a:spcBef>
                        <a:spcAft>
                          <a:spcPts val="0"/>
                        </a:spcAft>
                      </a:pPr>
                      <a:r>
                        <a:rPr lang="zh-TW" altLang="en-US" sz="1400" b="1" kern="100" dirty="0">
                          <a:solidFill>
                            <a:schemeClr val="tx1"/>
                          </a:solidFill>
                          <a:effectLst/>
                          <a:latin typeface="+mn-ea"/>
                          <a:ea typeface="+mn-ea"/>
                          <a:cs typeface="Times New Roman" panose="02020603050405020304" pitchFamily="18" charset="0"/>
                        </a:rPr>
                        <a:t>課程內容與說明</a:t>
                      </a:r>
                    </a:p>
                  </a:txBody>
                  <a:tcPr marL="54252" marR="54252"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endParaRPr lang="zh-TW" altLang="en-US"/>
                    </a:p>
                  </a:txBody>
                  <a:tcPr/>
                </a:tc>
                <a:tc>
                  <a:txBody>
                    <a:bodyPr/>
                    <a:lstStyle/>
                    <a:p>
                      <a:pPr algn="ctr">
                        <a:lnSpc>
                          <a:spcPct val="100000"/>
                        </a:lnSpc>
                        <a:spcBef>
                          <a:spcPts val="0"/>
                        </a:spcBef>
                        <a:spcAft>
                          <a:spcPts val="0"/>
                        </a:spcAft>
                      </a:pPr>
                      <a:r>
                        <a:rPr lang="zh-TW" sz="1400" b="1" kern="100" dirty="0">
                          <a:effectLst/>
                          <a:latin typeface="+mn-ea"/>
                          <a:ea typeface="+mn-ea"/>
                        </a:rPr>
                        <a:t>訓練天數及</a:t>
                      </a:r>
                      <a:r>
                        <a:rPr lang="zh-TW" altLang="en-US" sz="1400" b="1" kern="100" dirty="0">
                          <a:effectLst/>
                          <a:latin typeface="+mn-ea"/>
                          <a:ea typeface="+mn-ea"/>
                        </a:rPr>
                        <a:t>費用</a:t>
                      </a:r>
                      <a:endParaRPr lang="zh-TW" sz="1400" b="1" u="sng" kern="100" dirty="0">
                        <a:effectLst/>
                        <a:latin typeface="+mn-ea"/>
                        <a:ea typeface="+mn-ea"/>
                        <a:cs typeface="Times New Roman" panose="02020603050405020304" pitchFamily="18" charset="0"/>
                      </a:endParaRPr>
                    </a:p>
                  </a:txBody>
                  <a:tcPr marL="54252" marR="54252"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00000"/>
                        </a:lnSpc>
                        <a:spcBef>
                          <a:spcPts val="0"/>
                        </a:spcBef>
                        <a:spcAft>
                          <a:spcPts val="0"/>
                        </a:spcAft>
                      </a:pPr>
                      <a:r>
                        <a:rPr lang="zh-TW" altLang="en-US" sz="1400" b="1" u="none" kern="100" dirty="0">
                          <a:effectLst/>
                          <a:latin typeface="+mn-ea"/>
                          <a:ea typeface="+mn-ea"/>
                          <a:cs typeface="Times New Roman" panose="02020603050405020304" pitchFamily="18" charset="0"/>
                        </a:rPr>
                        <a:t>預計辦理日期</a:t>
                      </a:r>
                      <a:endParaRPr lang="zh-TW" sz="1400" b="1" u="none" kern="100" dirty="0">
                        <a:effectLst/>
                        <a:latin typeface="+mn-ea"/>
                        <a:ea typeface="+mn-ea"/>
                        <a:cs typeface="Times New Roman" panose="02020603050405020304" pitchFamily="18" charset="0"/>
                      </a:endParaRPr>
                    </a:p>
                  </a:txBody>
                  <a:tcPr marL="54252" marR="54252" marT="0" marB="0" anchor="ctr">
                    <a:lnL w="12700" cap="flat" cmpd="sng" algn="ctr">
                      <a:solidFill>
                        <a:schemeClr val="accent6">
                          <a:lumMod val="60000"/>
                          <a:lumOff val="40000"/>
                        </a:schemeClr>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225023645"/>
                  </a:ext>
                </a:extLst>
              </a:tr>
              <a:tr h="720000">
                <a:tc>
                  <a:txBody>
                    <a:bodyPr/>
                    <a:lstStyle/>
                    <a:p>
                      <a:pPr marL="0" indent="0" algn="l">
                        <a:lnSpc>
                          <a:spcPct val="100000"/>
                        </a:lnSpc>
                        <a:spcBef>
                          <a:spcPts val="0"/>
                        </a:spcBef>
                        <a:spcAft>
                          <a:spcPts val="0"/>
                        </a:spcAft>
                        <a:buFont typeface="+mj-lt"/>
                        <a:buNone/>
                      </a:pPr>
                      <a:r>
                        <a:rPr lang="zh-TW" altLang="en-US" sz="1400" b="0" kern="100" dirty="0">
                          <a:effectLst/>
                          <a:latin typeface="+mn-ea"/>
                          <a:ea typeface="+mn-ea"/>
                          <a:cs typeface="Times New Roman" panose="02020603050405020304" pitchFamily="18" charset="0"/>
                        </a:rPr>
                        <a:t>醫院內部稽核員培訓系列課程</a:t>
                      </a:r>
                      <a:endParaRPr lang="zh-TW" sz="1400" b="0" kern="100" dirty="0">
                        <a:effectLst/>
                        <a:latin typeface="+mn-ea"/>
                        <a:ea typeface="+mn-ea"/>
                        <a:cs typeface="Times New Roman" panose="02020603050405020304" pitchFamily="18" charset="0"/>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alpha val="77000"/>
                      </a:schemeClr>
                    </a:solidFill>
                  </a:tcPr>
                </a:tc>
                <a:tc>
                  <a:txBody>
                    <a:bodyPr/>
                    <a:lstStyle/>
                    <a:p>
                      <a:pPr algn="l">
                        <a:lnSpc>
                          <a:spcPct val="100000"/>
                        </a:lnSpc>
                        <a:spcBef>
                          <a:spcPts val="0"/>
                        </a:spcBef>
                        <a:spcAft>
                          <a:spcPts val="0"/>
                        </a:spcAft>
                      </a:pPr>
                      <a:r>
                        <a:rPr lang="zh-TW" sz="1400" kern="100" dirty="0">
                          <a:effectLst/>
                          <a:latin typeface="+mn-ea"/>
                          <a:ea typeface="+mn-ea"/>
                          <a:cs typeface="Times New Roman" panose="02020603050405020304" pitchFamily="18" charset="0"/>
                        </a:rPr>
                        <a:t>醫院內部稽核員核心能力培訓班</a:t>
                      </a: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alpha val="77000"/>
                      </a:schemeClr>
                    </a:solidFill>
                  </a:tcPr>
                </a:tc>
                <a:tc gridSpan="2">
                  <a:txBody>
                    <a:bodyPr/>
                    <a:lstStyle/>
                    <a:p>
                      <a:pPr marL="342900" lvl="0" indent="-342900" algn="l">
                        <a:lnSpc>
                          <a:spcPct val="100000"/>
                        </a:lnSpc>
                        <a:spcBef>
                          <a:spcPts val="0"/>
                        </a:spcBef>
                        <a:spcAft>
                          <a:spcPts val="0"/>
                        </a:spcAft>
                        <a:buFont typeface="Wingdings" panose="05000000000000000000" pitchFamily="2" charset="2"/>
                        <a:buChar char="u"/>
                      </a:pPr>
                      <a:r>
                        <a:rPr lang="zh-TW" sz="1400" kern="100" dirty="0">
                          <a:effectLst/>
                          <a:latin typeface="+mn-ea"/>
                          <a:ea typeface="+mn-ea"/>
                          <a:cs typeface="Times New Roman" panose="02020603050405020304" pitchFamily="18" charset="0"/>
                        </a:rPr>
                        <a:t>培養具備系統性的機構內部稽核人才，具整合及溝通能力，進行跨部門、體系之流程串聯，以落實日常化管理</a:t>
                      </a: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alpha val="77000"/>
                      </a:schemeClr>
                    </a:solidFill>
                  </a:tcPr>
                </a:tc>
                <a:tc hMerge="1">
                  <a:txBody>
                    <a:bodyPr/>
                    <a:lstStyle/>
                    <a:p>
                      <a:endParaRPr lang="zh-TW" altLang="en-US"/>
                    </a:p>
                  </a:txBody>
                  <a:tcPr/>
                </a:tc>
                <a:tc>
                  <a:txBody>
                    <a:bodyPr/>
                    <a:lstStyle/>
                    <a:p>
                      <a:pPr algn="l">
                        <a:lnSpc>
                          <a:spcPct val="100000"/>
                        </a:lnSpc>
                        <a:spcBef>
                          <a:spcPts val="0"/>
                        </a:spcBef>
                        <a:spcAft>
                          <a:spcPts val="0"/>
                        </a:spcAft>
                      </a:pPr>
                      <a:r>
                        <a:rPr lang="en-US" sz="1400" b="0" kern="100" dirty="0">
                          <a:effectLst/>
                          <a:latin typeface="+mn-ea"/>
                          <a:ea typeface="+mn-ea"/>
                          <a:cs typeface="Times New Roman" panose="02020603050405020304" pitchFamily="18" charset="0"/>
                        </a:rPr>
                        <a:t>2</a:t>
                      </a:r>
                      <a:r>
                        <a:rPr lang="zh-TW" sz="1400" b="0" kern="100" dirty="0">
                          <a:effectLst/>
                          <a:latin typeface="+mn-ea"/>
                          <a:ea typeface="+mn-ea"/>
                          <a:cs typeface="Times New Roman" panose="02020603050405020304" pitchFamily="18" charset="0"/>
                        </a:rPr>
                        <a:t>天</a:t>
                      </a:r>
                    </a:p>
                    <a:p>
                      <a:pPr algn="l">
                        <a:lnSpc>
                          <a:spcPct val="100000"/>
                        </a:lnSpc>
                        <a:spcBef>
                          <a:spcPts val="0"/>
                        </a:spcBef>
                        <a:spcAft>
                          <a:spcPts val="0"/>
                        </a:spcAft>
                      </a:pPr>
                      <a:r>
                        <a:rPr lang="en-US" sz="1400" b="0" kern="100" dirty="0">
                          <a:effectLst/>
                          <a:latin typeface="+mn-ea"/>
                          <a:ea typeface="+mn-ea"/>
                          <a:cs typeface="Times New Roman" panose="02020603050405020304" pitchFamily="18" charset="0"/>
                        </a:rPr>
                        <a:t>7,000</a:t>
                      </a:r>
                      <a:r>
                        <a:rPr lang="zh-TW" sz="1400" b="0" kern="100" dirty="0">
                          <a:effectLst/>
                          <a:latin typeface="+mn-ea"/>
                          <a:ea typeface="+mn-ea"/>
                          <a:cs typeface="Times New Roman" panose="02020603050405020304" pitchFamily="18" charset="0"/>
                        </a:rPr>
                        <a:t>元</a:t>
                      </a:r>
                      <a:r>
                        <a:rPr lang="en-US" altLang="zh-TW" sz="1400" b="0" kern="100" dirty="0">
                          <a:effectLst/>
                          <a:latin typeface="+mn-ea"/>
                          <a:ea typeface="+mn-ea"/>
                          <a:cs typeface="Times New Roman" panose="02020603050405020304" pitchFamily="18" charset="0"/>
                        </a:rPr>
                        <a:t>/</a:t>
                      </a:r>
                      <a:r>
                        <a:rPr lang="zh-TW" altLang="en-US" sz="1400" b="0" kern="100" dirty="0">
                          <a:solidFill>
                            <a:schemeClr val="tx1"/>
                          </a:solidFill>
                          <a:effectLst/>
                          <a:latin typeface="+mn-ea"/>
                          <a:ea typeface="+mn-ea"/>
                          <a:cs typeface="Times New Roman" panose="02020603050405020304" pitchFamily="18" charset="0"/>
                        </a:rPr>
                        <a:t>人</a:t>
                      </a:r>
                      <a:endParaRPr lang="zh-TW" sz="1400" b="0" kern="100" dirty="0">
                        <a:effectLst/>
                        <a:latin typeface="+mn-ea"/>
                        <a:ea typeface="+mn-ea"/>
                        <a:cs typeface="Times New Roman" panose="02020603050405020304" pitchFamily="18" charset="0"/>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alpha val="77000"/>
                      </a:schemeClr>
                    </a:solidFill>
                  </a:tcPr>
                </a:tc>
                <a:tc>
                  <a:txBody>
                    <a:bodyPr/>
                    <a:lstStyle/>
                    <a:p>
                      <a:pPr algn="l">
                        <a:lnSpc>
                          <a:spcPct val="100000"/>
                        </a:lnSpc>
                        <a:spcBef>
                          <a:spcPts val="0"/>
                        </a:spcBef>
                        <a:spcAft>
                          <a:spcPts val="0"/>
                        </a:spcAft>
                      </a:pPr>
                      <a:r>
                        <a:rPr lang="zh-TW" altLang="en-US" sz="1400" b="0" kern="100" dirty="0">
                          <a:effectLst/>
                          <a:latin typeface="+mn-ea"/>
                          <a:ea typeface="+mn-ea"/>
                          <a:cs typeface="Times New Roman" panose="02020603050405020304" pitchFamily="18" charset="0"/>
                        </a:rPr>
                        <a:t>北南各一場</a:t>
                      </a:r>
                      <a:endParaRPr lang="en-US" altLang="zh-TW" sz="1400" b="0" kern="100" dirty="0">
                        <a:effectLst/>
                        <a:latin typeface="+mn-ea"/>
                        <a:ea typeface="+mn-ea"/>
                        <a:cs typeface="Times New Roman" panose="02020603050405020304" pitchFamily="18" charset="0"/>
                      </a:endParaRPr>
                    </a:p>
                    <a:p>
                      <a:pPr algn="l">
                        <a:lnSpc>
                          <a:spcPct val="100000"/>
                        </a:lnSpc>
                        <a:spcBef>
                          <a:spcPts val="0"/>
                        </a:spcBef>
                        <a:spcAft>
                          <a:spcPts val="0"/>
                        </a:spcAft>
                      </a:pPr>
                      <a:r>
                        <a:rPr lang="zh-TW" altLang="en-US" sz="1400" b="0" kern="100" dirty="0">
                          <a:effectLst/>
                          <a:latin typeface="+mn-ea"/>
                          <a:ea typeface="+mn-ea"/>
                          <a:cs typeface="Times New Roman" panose="02020603050405020304" pitchFamily="18" charset="0"/>
                        </a:rPr>
                        <a:t>北部場：</a:t>
                      </a:r>
                      <a:r>
                        <a:rPr lang="en-US" altLang="zh-TW" sz="1400" b="0" kern="100" dirty="0">
                          <a:effectLst/>
                          <a:latin typeface="+mn-ea"/>
                          <a:ea typeface="+mn-ea"/>
                          <a:cs typeface="Times New Roman" panose="02020603050405020304" pitchFamily="18" charset="0"/>
                        </a:rPr>
                        <a:t>7</a:t>
                      </a:r>
                      <a:r>
                        <a:rPr lang="zh-TW" altLang="en-US" sz="1400" b="0" kern="100" dirty="0">
                          <a:effectLst/>
                          <a:latin typeface="+mn-ea"/>
                          <a:ea typeface="+mn-ea"/>
                          <a:cs typeface="Times New Roman" panose="02020603050405020304" pitchFamily="18" charset="0"/>
                        </a:rPr>
                        <a:t>月</a:t>
                      </a:r>
                      <a:endParaRPr lang="en-US" altLang="zh-TW" sz="1400" b="0" kern="100">
                        <a:effectLst/>
                        <a:latin typeface="+mn-ea"/>
                        <a:ea typeface="+mn-ea"/>
                        <a:cs typeface="Times New Roman" panose="02020603050405020304" pitchFamily="18" charset="0"/>
                      </a:endParaRPr>
                    </a:p>
                    <a:p>
                      <a:pPr algn="l">
                        <a:lnSpc>
                          <a:spcPct val="100000"/>
                        </a:lnSpc>
                        <a:spcBef>
                          <a:spcPts val="0"/>
                        </a:spcBef>
                        <a:spcAft>
                          <a:spcPts val="0"/>
                        </a:spcAft>
                      </a:pPr>
                      <a:r>
                        <a:rPr lang="zh-TW" altLang="en-US" sz="1400" b="0" kern="100">
                          <a:effectLst/>
                          <a:latin typeface="+mn-ea"/>
                          <a:ea typeface="+mn-ea"/>
                          <a:cs typeface="Times New Roman" panose="02020603050405020304" pitchFamily="18" charset="0"/>
                        </a:rPr>
                        <a:t>南部</a:t>
                      </a:r>
                      <a:r>
                        <a:rPr lang="zh-TW" altLang="en-US" sz="1400" b="0" kern="100" dirty="0">
                          <a:effectLst/>
                          <a:latin typeface="+mn-ea"/>
                          <a:ea typeface="+mn-ea"/>
                          <a:cs typeface="Times New Roman" panose="02020603050405020304" pitchFamily="18" charset="0"/>
                        </a:rPr>
                        <a:t>場：</a:t>
                      </a:r>
                      <a:r>
                        <a:rPr lang="en-US" altLang="zh-TW" sz="1400" b="0" kern="100" dirty="0">
                          <a:effectLst/>
                          <a:latin typeface="+mn-ea"/>
                          <a:ea typeface="+mn-ea"/>
                          <a:cs typeface="Times New Roman" panose="02020603050405020304" pitchFamily="18" charset="0"/>
                        </a:rPr>
                        <a:t>10</a:t>
                      </a:r>
                      <a:r>
                        <a:rPr lang="zh-TW" altLang="en-US" sz="1400" b="0" kern="100" dirty="0">
                          <a:effectLst/>
                          <a:latin typeface="+mn-ea"/>
                          <a:ea typeface="+mn-ea"/>
                          <a:cs typeface="Times New Roman" panose="02020603050405020304" pitchFamily="18" charset="0"/>
                        </a:rPr>
                        <a:t>月</a:t>
                      </a:r>
                      <a:endParaRPr lang="zh-TW" sz="1400" b="0" kern="100" dirty="0">
                        <a:effectLst/>
                        <a:latin typeface="+mn-ea"/>
                        <a:ea typeface="+mn-ea"/>
                        <a:cs typeface="Times New Roman" panose="02020603050405020304" pitchFamily="18" charset="0"/>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alpha val="77000"/>
                      </a:schemeClr>
                    </a:solidFill>
                  </a:tcPr>
                </a:tc>
                <a:extLst>
                  <a:ext uri="{0D108BD9-81ED-4DB2-BD59-A6C34878D82A}">
                    <a16:rowId xmlns:a16="http://schemas.microsoft.com/office/drawing/2014/main" xmlns="" val="3249910821"/>
                  </a:ext>
                </a:extLst>
              </a:tr>
              <a:tr h="1144626">
                <a:tc rowSpan="2">
                  <a:txBody>
                    <a:bodyPr/>
                    <a:lstStyle/>
                    <a:p>
                      <a:pPr algn="l">
                        <a:lnSpc>
                          <a:spcPct val="100000"/>
                        </a:lnSpc>
                        <a:spcBef>
                          <a:spcPts val="0"/>
                        </a:spcBef>
                        <a:spcAft>
                          <a:spcPts val="0"/>
                        </a:spcAft>
                      </a:pPr>
                      <a:r>
                        <a:rPr lang="zh-TW" altLang="en-US" sz="1400" b="0" kern="100" dirty="0">
                          <a:effectLst/>
                          <a:latin typeface="+mn-ea"/>
                          <a:ea typeface="+mn-ea"/>
                          <a:cs typeface="Times New Roman" panose="02020603050405020304" pitchFamily="18" charset="0"/>
                        </a:rPr>
                        <a:t>問題解決及品質改善課程</a:t>
                      </a:r>
                      <a:endParaRPr lang="zh-TW" sz="1400" b="0" kern="100" dirty="0">
                        <a:effectLst/>
                        <a:latin typeface="+mn-ea"/>
                        <a:ea typeface="+mn-ea"/>
                        <a:cs typeface="Times New Roman" panose="02020603050405020304" pitchFamily="18" charset="0"/>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alpha val="77000"/>
                      </a:schemeClr>
                    </a:solidFill>
                  </a:tcPr>
                </a:tc>
                <a:tc>
                  <a:txBody>
                    <a:bodyPr/>
                    <a:lstStyle/>
                    <a:p>
                      <a:pPr marL="0" algn="l" defTabSz="609585" rtl="0" eaLnBrk="1" latinLnBrk="0" hangingPunct="1">
                        <a:lnSpc>
                          <a:spcPct val="100000"/>
                        </a:lnSpc>
                        <a:spcBef>
                          <a:spcPts val="0"/>
                        </a:spcBef>
                        <a:spcAft>
                          <a:spcPts val="0"/>
                        </a:spcAft>
                      </a:pPr>
                      <a:r>
                        <a:rPr lang="zh-TW" altLang="en-US" sz="1400" kern="100" dirty="0">
                          <a:solidFill>
                            <a:schemeClr val="tx1"/>
                          </a:solidFill>
                          <a:effectLst/>
                          <a:latin typeface="+mn-ea"/>
                          <a:ea typeface="+mn-ea"/>
                          <a:cs typeface="Times New Roman" panose="02020603050405020304" pitchFamily="18" charset="0"/>
                        </a:rPr>
                        <a:t>品質改善循環</a:t>
                      </a:r>
                      <a:r>
                        <a:rPr lang="en-US" altLang="zh-TW" sz="1400" kern="100" dirty="0">
                          <a:solidFill>
                            <a:schemeClr val="tx1"/>
                          </a:solidFill>
                          <a:effectLst/>
                          <a:latin typeface="+mn-ea"/>
                          <a:ea typeface="+mn-ea"/>
                          <a:cs typeface="Times New Roman" panose="02020603050405020304" pitchFamily="18" charset="0"/>
                        </a:rPr>
                        <a:t>PDCA</a:t>
                      </a:r>
                      <a:r>
                        <a:rPr lang="zh-TW" altLang="en-US" sz="1400" kern="100" dirty="0">
                          <a:solidFill>
                            <a:schemeClr val="tx1"/>
                          </a:solidFill>
                          <a:effectLst/>
                          <a:latin typeface="+mn-ea"/>
                          <a:ea typeface="+mn-ea"/>
                          <a:cs typeface="Times New Roman" panose="02020603050405020304" pitchFamily="18" charset="0"/>
                        </a:rPr>
                        <a:t>工作坊</a:t>
                      </a: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alpha val="77000"/>
                      </a:schemeClr>
                    </a:solidFill>
                  </a:tcPr>
                </a:tc>
                <a:tc gridSpan="2">
                  <a:txBody>
                    <a:bodyPr/>
                    <a:lstStyle/>
                    <a:p>
                      <a:pPr marL="342900" lvl="0" indent="-342900" algn="l" defTabSz="609585" rtl="0" eaLnBrk="1" latinLnBrk="0" hangingPunct="1">
                        <a:lnSpc>
                          <a:spcPct val="100000"/>
                        </a:lnSpc>
                        <a:spcBef>
                          <a:spcPts val="0"/>
                        </a:spcBef>
                        <a:spcAft>
                          <a:spcPts val="0"/>
                        </a:spcAft>
                        <a:buFont typeface="Wingdings" panose="05000000000000000000" pitchFamily="2" charset="2"/>
                        <a:buChar char="u"/>
                      </a:pPr>
                      <a:r>
                        <a:rPr lang="zh-TW" altLang="en-US" sz="1400" kern="100" dirty="0">
                          <a:solidFill>
                            <a:schemeClr val="tx1"/>
                          </a:solidFill>
                          <a:effectLst/>
                          <a:latin typeface="+mn-ea"/>
                          <a:ea typeface="+mn-ea"/>
                          <a:cs typeface="Times New Roman" panose="02020603050405020304" pitchFamily="18" charset="0"/>
                        </a:rPr>
                        <a:t>熟悉</a:t>
                      </a:r>
                      <a:r>
                        <a:rPr lang="en-US" altLang="zh-TW" sz="1400" kern="100" dirty="0">
                          <a:solidFill>
                            <a:schemeClr val="tx1"/>
                          </a:solidFill>
                          <a:effectLst/>
                          <a:latin typeface="+mn-ea"/>
                          <a:ea typeface="+mn-ea"/>
                          <a:cs typeface="Times New Roman" panose="02020603050405020304" pitchFamily="18" charset="0"/>
                        </a:rPr>
                        <a:t>PDCA</a:t>
                      </a:r>
                      <a:r>
                        <a:rPr lang="zh-TW" altLang="en-US" sz="1400" kern="100" dirty="0">
                          <a:solidFill>
                            <a:schemeClr val="tx1"/>
                          </a:solidFill>
                          <a:effectLst/>
                          <a:latin typeface="+mn-ea"/>
                          <a:ea typeface="+mn-ea"/>
                          <a:cs typeface="Times New Roman" panose="02020603050405020304" pitchFamily="18" charset="0"/>
                        </a:rPr>
                        <a:t>管理循環與常見品管工具</a:t>
                      </a:r>
                    </a:p>
                    <a:p>
                      <a:pPr marL="342900" lvl="0" indent="-342900" algn="l" defTabSz="609585" rtl="0" eaLnBrk="1" latinLnBrk="0" hangingPunct="1">
                        <a:lnSpc>
                          <a:spcPct val="100000"/>
                        </a:lnSpc>
                        <a:spcBef>
                          <a:spcPts val="0"/>
                        </a:spcBef>
                        <a:spcAft>
                          <a:spcPts val="0"/>
                        </a:spcAft>
                        <a:buFont typeface="Wingdings" panose="05000000000000000000" pitchFamily="2" charset="2"/>
                        <a:buChar char="u"/>
                      </a:pPr>
                      <a:r>
                        <a:rPr lang="en-US" altLang="zh-TW" sz="1400" kern="100" dirty="0">
                          <a:solidFill>
                            <a:schemeClr val="tx1"/>
                          </a:solidFill>
                          <a:effectLst/>
                          <a:latin typeface="+mn-ea"/>
                          <a:ea typeface="+mn-ea"/>
                          <a:cs typeface="Times New Roman" panose="02020603050405020304" pitchFamily="18" charset="0"/>
                        </a:rPr>
                        <a:t>PDCA</a:t>
                      </a:r>
                      <a:r>
                        <a:rPr lang="zh-TW" altLang="en-US" sz="1400" kern="100" dirty="0">
                          <a:solidFill>
                            <a:schemeClr val="tx1"/>
                          </a:solidFill>
                          <a:effectLst/>
                          <a:latin typeface="+mn-ea"/>
                          <a:ea typeface="+mn-ea"/>
                          <a:cs typeface="Times New Roman" panose="02020603050405020304" pitchFamily="18" charset="0"/>
                        </a:rPr>
                        <a:t>改善成效追蹤</a:t>
                      </a:r>
                    </a:p>
                    <a:p>
                      <a:pPr marL="342900" lvl="0" indent="-342900" algn="l" defTabSz="609585" rtl="0" eaLnBrk="1" latinLnBrk="0" hangingPunct="1">
                        <a:lnSpc>
                          <a:spcPct val="100000"/>
                        </a:lnSpc>
                        <a:spcBef>
                          <a:spcPts val="0"/>
                        </a:spcBef>
                        <a:spcAft>
                          <a:spcPts val="0"/>
                        </a:spcAft>
                        <a:buFont typeface="Wingdings" panose="05000000000000000000" pitchFamily="2" charset="2"/>
                        <a:buChar char="u"/>
                      </a:pPr>
                      <a:r>
                        <a:rPr lang="zh-TW" altLang="en-US" sz="1400" kern="100" dirty="0">
                          <a:solidFill>
                            <a:schemeClr val="tx1"/>
                          </a:solidFill>
                          <a:effectLst/>
                          <a:latin typeface="+mn-ea"/>
                          <a:ea typeface="+mn-ea"/>
                          <a:cs typeface="Times New Roman" panose="02020603050405020304" pitchFamily="18" charset="0"/>
                        </a:rPr>
                        <a:t>了解如何進行問題診斷及提升面對挑戰之解決能力</a:t>
                      </a:r>
                      <a:endParaRPr lang="en-US" altLang="zh-TW" sz="1400" kern="100" dirty="0">
                        <a:solidFill>
                          <a:schemeClr val="tx1"/>
                        </a:solidFill>
                        <a:effectLst/>
                        <a:latin typeface="+mn-ea"/>
                        <a:ea typeface="+mn-ea"/>
                        <a:cs typeface="Times New Roman" panose="02020603050405020304" pitchFamily="18" charset="0"/>
                      </a:endParaRPr>
                    </a:p>
                    <a:p>
                      <a:pPr marL="342900" marR="0" lvl="0" indent="-342900" algn="l" defTabSz="609585" rtl="0" eaLnBrk="1" fontAlgn="auto" latinLnBrk="0" hangingPunct="1">
                        <a:lnSpc>
                          <a:spcPct val="100000"/>
                        </a:lnSpc>
                        <a:spcBef>
                          <a:spcPts val="0"/>
                        </a:spcBef>
                        <a:spcAft>
                          <a:spcPts val="0"/>
                        </a:spcAft>
                        <a:buClrTx/>
                        <a:buSzTx/>
                        <a:buFont typeface="Wingdings" panose="05000000000000000000" pitchFamily="2" charset="2"/>
                        <a:buChar char="u"/>
                        <a:tabLst/>
                        <a:defRPr/>
                      </a:pPr>
                      <a:r>
                        <a:rPr lang="zh-TW" altLang="zh-TW" sz="1400" u="sng" kern="0" dirty="0">
                          <a:effectLst/>
                          <a:latin typeface="+mn-ea"/>
                          <a:ea typeface="+mn-ea"/>
                          <a:cs typeface="Times New Roman" panose="02020603050405020304" pitchFamily="18" charset="0"/>
                        </a:rPr>
                        <a:t>品質學院中階必修課程</a:t>
                      </a:r>
                      <a:endParaRPr lang="zh-TW" alt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alpha val="77000"/>
                      </a:schemeClr>
                    </a:solidFill>
                  </a:tcPr>
                </a:tc>
                <a:tc hMerge="1">
                  <a:txBody>
                    <a:bodyPr/>
                    <a:lstStyle/>
                    <a:p>
                      <a:endParaRPr lang="zh-TW" altLang="en-US"/>
                    </a:p>
                  </a:txBody>
                  <a:tcPr/>
                </a:tc>
                <a:tc>
                  <a:txBody>
                    <a:bodyPr/>
                    <a:lstStyle/>
                    <a:p>
                      <a:pPr marL="0" algn="l" defTabSz="609585" rtl="0" eaLnBrk="1" latinLnBrk="0" hangingPunct="1">
                        <a:lnSpc>
                          <a:spcPct val="100000"/>
                        </a:lnSpc>
                        <a:spcBef>
                          <a:spcPts val="0"/>
                        </a:spcBef>
                        <a:spcAft>
                          <a:spcPts val="0"/>
                        </a:spcAft>
                      </a:pPr>
                      <a:r>
                        <a:rPr lang="en-US" altLang="zh-TW" sz="1400" b="0" kern="100" dirty="0">
                          <a:solidFill>
                            <a:schemeClr val="tx1"/>
                          </a:solidFill>
                          <a:effectLst/>
                          <a:latin typeface="+mn-ea"/>
                          <a:ea typeface="+mn-ea"/>
                          <a:cs typeface="Times New Roman" panose="02020603050405020304" pitchFamily="18" charset="0"/>
                        </a:rPr>
                        <a:t>1</a:t>
                      </a:r>
                      <a:r>
                        <a:rPr lang="zh-TW" altLang="zh-TW" sz="1400" b="0" kern="100" dirty="0">
                          <a:solidFill>
                            <a:schemeClr val="tx1"/>
                          </a:solidFill>
                          <a:effectLst/>
                          <a:latin typeface="+mn-ea"/>
                          <a:ea typeface="+mn-ea"/>
                          <a:cs typeface="Times New Roman" panose="02020603050405020304" pitchFamily="18" charset="0"/>
                        </a:rPr>
                        <a:t>天</a:t>
                      </a:r>
                    </a:p>
                    <a:p>
                      <a:pPr marL="0" algn="l" defTabSz="609585" rtl="0" eaLnBrk="1" latinLnBrk="0" hangingPunct="1">
                        <a:lnSpc>
                          <a:spcPct val="100000"/>
                        </a:lnSpc>
                        <a:spcBef>
                          <a:spcPts val="0"/>
                        </a:spcBef>
                        <a:spcAft>
                          <a:spcPts val="0"/>
                        </a:spcAft>
                      </a:pPr>
                      <a:r>
                        <a:rPr lang="en-US" altLang="zh-TW" sz="1400" b="0" kern="100" dirty="0">
                          <a:solidFill>
                            <a:schemeClr val="tx1"/>
                          </a:solidFill>
                          <a:effectLst/>
                          <a:latin typeface="+mn-ea"/>
                          <a:ea typeface="+mn-ea"/>
                          <a:cs typeface="Times New Roman" panose="02020603050405020304" pitchFamily="18" charset="0"/>
                        </a:rPr>
                        <a:t>3,000</a:t>
                      </a:r>
                      <a:r>
                        <a:rPr lang="zh-TW" altLang="zh-TW" sz="1400" b="0" kern="100" dirty="0">
                          <a:solidFill>
                            <a:schemeClr val="tx1"/>
                          </a:solidFill>
                          <a:effectLst/>
                          <a:latin typeface="+mn-ea"/>
                          <a:ea typeface="+mn-ea"/>
                          <a:cs typeface="Times New Roman" panose="02020603050405020304" pitchFamily="18" charset="0"/>
                        </a:rPr>
                        <a:t>元</a:t>
                      </a:r>
                      <a:r>
                        <a:rPr lang="en-US" altLang="zh-TW" sz="1400" b="0" kern="100" dirty="0">
                          <a:solidFill>
                            <a:schemeClr val="tx1"/>
                          </a:solidFill>
                          <a:effectLst/>
                          <a:latin typeface="+mn-ea"/>
                          <a:ea typeface="+mn-ea"/>
                          <a:cs typeface="Times New Roman" panose="02020603050405020304" pitchFamily="18" charset="0"/>
                        </a:rPr>
                        <a:t>/</a:t>
                      </a:r>
                      <a:r>
                        <a:rPr lang="zh-TW" altLang="en-US" sz="1400" b="0" kern="100" dirty="0">
                          <a:solidFill>
                            <a:schemeClr val="tx1"/>
                          </a:solidFill>
                          <a:effectLst/>
                          <a:latin typeface="+mn-ea"/>
                          <a:ea typeface="+mn-ea"/>
                          <a:cs typeface="Times New Roman" panose="02020603050405020304" pitchFamily="18" charset="0"/>
                        </a:rPr>
                        <a:t>人</a:t>
                      </a: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alpha val="77000"/>
                      </a:schemeClr>
                    </a:solidFill>
                  </a:tcPr>
                </a:tc>
                <a:tc>
                  <a:txBody>
                    <a:bodyPr/>
                    <a:lstStyle/>
                    <a:p>
                      <a:pPr marL="0" algn="l" defTabSz="609585" rtl="0" eaLnBrk="1" latinLnBrk="0" hangingPunct="1">
                        <a:lnSpc>
                          <a:spcPct val="100000"/>
                        </a:lnSpc>
                        <a:spcBef>
                          <a:spcPts val="0"/>
                        </a:spcBef>
                        <a:spcAft>
                          <a:spcPts val="0"/>
                        </a:spcAft>
                      </a:pPr>
                      <a:r>
                        <a:rPr lang="zh-TW" altLang="en-US" sz="1400" b="0" kern="100" dirty="0">
                          <a:solidFill>
                            <a:schemeClr val="tx1"/>
                          </a:solidFill>
                          <a:effectLst/>
                          <a:latin typeface="+mn-ea"/>
                          <a:ea typeface="+mn-ea"/>
                          <a:cs typeface="Times New Roman" panose="02020603050405020304" pitchFamily="18" charset="0"/>
                        </a:rPr>
                        <a:t>北部一場</a:t>
                      </a:r>
                      <a:endParaRPr lang="en-US" altLang="zh-TW" sz="1400" b="0" kern="100" dirty="0">
                        <a:solidFill>
                          <a:schemeClr val="tx1"/>
                        </a:solidFill>
                        <a:effectLst/>
                        <a:latin typeface="+mn-ea"/>
                        <a:ea typeface="+mn-ea"/>
                        <a:cs typeface="Times New Roman" panose="02020603050405020304" pitchFamily="18" charset="0"/>
                      </a:endParaRPr>
                    </a:p>
                    <a:p>
                      <a:pPr marL="0" algn="l" defTabSz="609585" rtl="0" eaLnBrk="1" latinLnBrk="0" hangingPunct="1">
                        <a:lnSpc>
                          <a:spcPct val="100000"/>
                        </a:lnSpc>
                        <a:spcBef>
                          <a:spcPts val="0"/>
                        </a:spcBef>
                        <a:spcAft>
                          <a:spcPts val="0"/>
                        </a:spcAft>
                      </a:pPr>
                      <a:r>
                        <a:rPr lang="en-US" altLang="zh-TW" sz="1400" b="0" kern="100" dirty="0">
                          <a:solidFill>
                            <a:schemeClr val="tx1"/>
                          </a:solidFill>
                          <a:effectLst/>
                          <a:latin typeface="+mn-ea"/>
                          <a:ea typeface="+mn-ea"/>
                          <a:cs typeface="Times New Roman" panose="02020603050405020304" pitchFamily="18" charset="0"/>
                        </a:rPr>
                        <a:t>6-7</a:t>
                      </a:r>
                      <a:r>
                        <a:rPr lang="zh-TW" altLang="en-US" sz="1400" b="0" kern="100" dirty="0">
                          <a:solidFill>
                            <a:schemeClr val="tx1"/>
                          </a:solidFill>
                          <a:effectLst/>
                          <a:latin typeface="+mn-ea"/>
                          <a:ea typeface="+mn-ea"/>
                          <a:cs typeface="Times New Roman" panose="02020603050405020304" pitchFamily="18" charset="0"/>
                        </a:rPr>
                        <a:t>月</a:t>
                      </a: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alpha val="77000"/>
                      </a:schemeClr>
                    </a:solidFill>
                  </a:tcPr>
                </a:tc>
                <a:extLst>
                  <a:ext uri="{0D108BD9-81ED-4DB2-BD59-A6C34878D82A}">
                    <a16:rowId xmlns:a16="http://schemas.microsoft.com/office/drawing/2014/main" xmlns="" val="1557433790"/>
                  </a:ext>
                </a:extLst>
              </a:tr>
              <a:tr h="511438">
                <a:tc vMerge="1">
                  <a:txBody>
                    <a:bodyPr/>
                    <a:lstStyle/>
                    <a:p>
                      <a:pPr algn="l">
                        <a:lnSpc>
                          <a:spcPts val="2000"/>
                        </a:lnSpc>
                        <a:spcAft>
                          <a:spcPts val="0"/>
                        </a:spcAft>
                      </a:pPr>
                      <a:endParaRPr lang="zh-TW"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alpha val="77000"/>
                      </a:schemeClr>
                    </a:solidFill>
                  </a:tcPr>
                </a:tc>
                <a:tc>
                  <a:txBody>
                    <a:bodyPr/>
                    <a:lstStyle/>
                    <a:p>
                      <a:pPr algn="l">
                        <a:lnSpc>
                          <a:spcPct val="100000"/>
                        </a:lnSpc>
                        <a:spcBef>
                          <a:spcPts val="0"/>
                        </a:spcBef>
                        <a:spcAft>
                          <a:spcPts val="0"/>
                        </a:spcAft>
                      </a:pPr>
                      <a:r>
                        <a:rPr lang="zh-TW" sz="1400" kern="100" dirty="0">
                          <a:effectLst/>
                          <a:latin typeface="+mn-ea"/>
                          <a:ea typeface="+mn-ea"/>
                          <a:cs typeface="Times New Roman" panose="02020603050405020304" pitchFamily="18" charset="0"/>
                        </a:rPr>
                        <a:t>創新設計工作坊</a:t>
                      </a: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alpha val="77000"/>
                      </a:schemeClr>
                    </a:solidFill>
                  </a:tcPr>
                </a:tc>
                <a:tc gridSpan="2">
                  <a:txBody>
                    <a:bodyPr/>
                    <a:lstStyle/>
                    <a:p>
                      <a:pPr marL="342900" lvl="0" indent="-342900" algn="l">
                        <a:lnSpc>
                          <a:spcPct val="100000"/>
                        </a:lnSpc>
                        <a:spcBef>
                          <a:spcPts val="0"/>
                        </a:spcBef>
                        <a:spcAft>
                          <a:spcPts val="0"/>
                        </a:spcAft>
                        <a:buFont typeface="Wingdings" panose="05000000000000000000" pitchFamily="2" charset="2"/>
                        <a:buChar char="u"/>
                        <a:tabLst>
                          <a:tab pos="346710" algn="l"/>
                        </a:tabLst>
                      </a:pPr>
                      <a:r>
                        <a:rPr lang="zh-TW" sz="1400" kern="100" dirty="0">
                          <a:effectLst/>
                          <a:latin typeface="+mn-ea"/>
                          <a:ea typeface="+mn-ea"/>
                          <a:cs typeface="Times New Roman" panose="02020603050405020304" pitchFamily="18" charset="0"/>
                        </a:rPr>
                        <a:t>運用創新思維及設計思考進行品質改善</a:t>
                      </a: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alpha val="77000"/>
                      </a:schemeClr>
                    </a:solidFill>
                  </a:tcPr>
                </a:tc>
                <a:tc hMerge="1">
                  <a:txBody>
                    <a:bodyPr/>
                    <a:lstStyle/>
                    <a:p>
                      <a:endParaRPr lang="zh-TW" altLang="en-US"/>
                    </a:p>
                  </a:txBody>
                  <a:tcPr/>
                </a:tc>
                <a:tc>
                  <a:txBody>
                    <a:bodyPr/>
                    <a:lstStyle/>
                    <a:p>
                      <a:pPr algn="l">
                        <a:lnSpc>
                          <a:spcPct val="100000"/>
                        </a:lnSpc>
                        <a:spcBef>
                          <a:spcPts val="0"/>
                        </a:spcBef>
                        <a:spcAft>
                          <a:spcPts val="0"/>
                        </a:spcAft>
                      </a:pPr>
                      <a:r>
                        <a:rPr lang="en-US" sz="1400" b="0" kern="100" dirty="0">
                          <a:effectLst/>
                          <a:latin typeface="+mn-ea"/>
                          <a:ea typeface="+mn-ea"/>
                          <a:cs typeface="Times New Roman" panose="02020603050405020304" pitchFamily="18" charset="0"/>
                        </a:rPr>
                        <a:t>1</a:t>
                      </a:r>
                      <a:r>
                        <a:rPr lang="zh-TW" sz="1400" b="0" kern="100" dirty="0">
                          <a:effectLst/>
                          <a:latin typeface="+mn-ea"/>
                          <a:ea typeface="+mn-ea"/>
                          <a:cs typeface="Times New Roman" panose="02020603050405020304" pitchFamily="18" charset="0"/>
                        </a:rPr>
                        <a:t>天</a:t>
                      </a:r>
                    </a:p>
                    <a:p>
                      <a:pPr algn="l">
                        <a:lnSpc>
                          <a:spcPct val="100000"/>
                        </a:lnSpc>
                        <a:spcBef>
                          <a:spcPts val="0"/>
                        </a:spcBef>
                        <a:spcAft>
                          <a:spcPts val="0"/>
                        </a:spcAft>
                      </a:pPr>
                      <a:r>
                        <a:rPr lang="en-US" sz="1400" b="0" kern="100" dirty="0">
                          <a:effectLst/>
                          <a:latin typeface="+mn-ea"/>
                          <a:ea typeface="+mn-ea"/>
                          <a:cs typeface="Times New Roman" panose="02020603050405020304" pitchFamily="18" charset="0"/>
                        </a:rPr>
                        <a:t>3,000</a:t>
                      </a:r>
                      <a:r>
                        <a:rPr lang="zh-TW" sz="1400" b="0" kern="100" dirty="0">
                          <a:effectLst/>
                          <a:latin typeface="+mn-ea"/>
                          <a:ea typeface="+mn-ea"/>
                          <a:cs typeface="Times New Roman" panose="02020603050405020304" pitchFamily="18" charset="0"/>
                        </a:rPr>
                        <a:t>元</a:t>
                      </a:r>
                      <a:r>
                        <a:rPr lang="en-US" altLang="zh-TW" sz="1400" b="0" kern="100" dirty="0">
                          <a:effectLst/>
                          <a:latin typeface="+mn-ea"/>
                          <a:ea typeface="+mn-ea"/>
                          <a:cs typeface="Times New Roman" panose="02020603050405020304" pitchFamily="18" charset="0"/>
                        </a:rPr>
                        <a:t>/</a:t>
                      </a:r>
                      <a:r>
                        <a:rPr lang="zh-TW" altLang="en-US" sz="1400" b="0" kern="100" dirty="0">
                          <a:effectLst/>
                          <a:latin typeface="+mn-ea"/>
                          <a:ea typeface="+mn-ea"/>
                          <a:cs typeface="Times New Roman" panose="02020603050405020304" pitchFamily="18" charset="0"/>
                        </a:rPr>
                        <a:t>人</a:t>
                      </a:r>
                      <a:endParaRPr lang="zh-TW" sz="1400" b="0" kern="100" dirty="0">
                        <a:effectLst/>
                        <a:latin typeface="+mn-ea"/>
                        <a:ea typeface="+mn-ea"/>
                        <a:cs typeface="Times New Roman" panose="02020603050405020304" pitchFamily="18" charset="0"/>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alpha val="77000"/>
                      </a:schemeClr>
                    </a:solidFill>
                  </a:tcPr>
                </a:tc>
                <a:tc>
                  <a:txBody>
                    <a:bodyPr/>
                    <a:lstStyle/>
                    <a:p>
                      <a:pPr algn="l">
                        <a:lnSpc>
                          <a:spcPct val="100000"/>
                        </a:lnSpc>
                        <a:spcBef>
                          <a:spcPts val="0"/>
                        </a:spcBef>
                        <a:spcAft>
                          <a:spcPts val="0"/>
                        </a:spcAft>
                      </a:pPr>
                      <a:r>
                        <a:rPr lang="zh-TW" altLang="en-US" sz="1400" b="0" kern="100" dirty="0">
                          <a:effectLst/>
                          <a:latin typeface="+mn-ea"/>
                          <a:ea typeface="+mn-ea"/>
                          <a:cs typeface="Times New Roman" panose="02020603050405020304" pitchFamily="18" charset="0"/>
                        </a:rPr>
                        <a:t>北部一場</a:t>
                      </a:r>
                      <a:endParaRPr lang="en-US" altLang="zh-TW" sz="1400" b="0" kern="100" dirty="0">
                        <a:effectLst/>
                        <a:latin typeface="+mn-ea"/>
                        <a:ea typeface="+mn-ea"/>
                        <a:cs typeface="Times New Roman" panose="02020603050405020304" pitchFamily="18" charset="0"/>
                      </a:endParaRPr>
                    </a:p>
                    <a:p>
                      <a:pPr algn="l">
                        <a:lnSpc>
                          <a:spcPct val="100000"/>
                        </a:lnSpc>
                        <a:spcBef>
                          <a:spcPts val="0"/>
                        </a:spcBef>
                        <a:spcAft>
                          <a:spcPts val="0"/>
                        </a:spcAft>
                      </a:pPr>
                      <a:r>
                        <a:rPr lang="en-US" altLang="zh-TW" sz="1400" b="0" kern="100" dirty="0">
                          <a:effectLst/>
                          <a:latin typeface="+mn-ea"/>
                          <a:ea typeface="+mn-ea"/>
                          <a:cs typeface="Times New Roman" panose="02020603050405020304" pitchFamily="18" charset="0"/>
                        </a:rPr>
                        <a:t>7/20</a:t>
                      </a:r>
                      <a:endParaRPr lang="zh-TW" sz="1400" b="0" kern="100" dirty="0">
                        <a:effectLst/>
                        <a:latin typeface="+mn-ea"/>
                        <a:ea typeface="+mn-ea"/>
                        <a:cs typeface="Times New Roman" panose="02020603050405020304" pitchFamily="18" charset="0"/>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alpha val="77000"/>
                      </a:schemeClr>
                    </a:solidFill>
                  </a:tcPr>
                </a:tc>
                <a:extLst>
                  <a:ext uri="{0D108BD9-81ED-4DB2-BD59-A6C34878D82A}">
                    <a16:rowId xmlns:a16="http://schemas.microsoft.com/office/drawing/2014/main" xmlns="" val="2703840195"/>
                  </a:ext>
                </a:extLst>
              </a:tr>
              <a:tr h="515308">
                <a:tc rowSpan="3">
                  <a:txBody>
                    <a:bodyPr/>
                    <a:lstStyle/>
                    <a:p>
                      <a:pPr algn="l">
                        <a:lnSpc>
                          <a:spcPct val="100000"/>
                        </a:lnSpc>
                        <a:spcBef>
                          <a:spcPts val="0"/>
                        </a:spcBef>
                        <a:spcAft>
                          <a:spcPts val="0"/>
                        </a:spcAft>
                      </a:pPr>
                      <a:r>
                        <a:rPr lang="zh-TW" altLang="en-US" sz="1400" b="0" kern="100" dirty="0">
                          <a:effectLst/>
                          <a:latin typeface="+mn-ea"/>
                          <a:ea typeface="+mn-ea"/>
                          <a:cs typeface="Times New Roman" panose="02020603050405020304" pitchFamily="18" charset="0"/>
                        </a:rPr>
                        <a:t>風險管理系列課程</a:t>
                      </a:r>
                      <a:endParaRPr lang="zh-TW" sz="1400" b="0" kern="100" dirty="0">
                        <a:effectLst/>
                        <a:latin typeface="+mn-ea"/>
                        <a:ea typeface="+mn-ea"/>
                        <a:cs typeface="Times New Roman" panose="02020603050405020304" pitchFamily="18" charset="0"/>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alpha val="77000"/>
                      </a:schemeClr>
                    </a:solidFill>
                  </a:tcPr>
                </a:tc>
                <a:tc>
                  <a:txBody>
                    <a:bodyPr/>
                    <a:lstStyle/>
                    <a:p>
                      <a:pPr algn="l">
                        <a:lnSpc>
                          <a:spcPct val="100000"/>
                        </a:lnSpc>
                        <a:spcBef>
                          <a:spcPts val="0"/>
                        </a:spcBef>
                        <a:spcAft>
                          <a:spcPts val="0"/>
                        </a:spcAft>
                      </a:pPr>
                      <a:r>
                        <a:rPr lang="zh-TW" altLang="en-US" sz="1400" kern="100" dirty="0">
                          <a:effectLst/>
                          <a:latin typeface="+mn-ea"/>
                          <a:ea typeface="+mn-ea"/>
                        </a:rPr>
                        <a:t>風險管理與</a:t>
                      </a:r>
                      <a:r>
                        <a:rPr lang="en-US" altLang="zh-TW" sz="1400" kern="100" dirty="0">
                          <a:effectLst/>
                          <a:latin typeface="+mn-ea"/>
                          <a:ea typeface="+mn-ea"/>
                        </a:rPr>
                        <a:t>HFMEA</a:t>
                      </a:r>
                      <a:r>
                        <a:rPr lang="zh-TW" altLang="en-US" sz="1400" kern="100" dirty="0">
                          <a:effectLst/>
                          <a:latin typeface="+mn-ea"/>
                          <a:ea typeface="+mn-ea"/>
                        </a:rPr>
                        <a:t>工作坊</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alpha val="77000"/>
                      </a:schemeClr>
                    </a:solidFill>
                  </a:tcPr>
                </a:tc>
                <a:tc gridSpan="2">
                  <a:txBody>
                    <a:bodyPr/>
                    <a:lstStyle/>
                    <a:p>
                      <a:pPr marL="285750" lvl="0" indent="-285750" algn="l">
                        <a:lnSpc>
                          <a:spcPct val="100000"/>
                        </a:lnSpc>
                        <a:spcBef>
                          <a:spcPts val="0"/>
                        </a:spcBef>
                        <a:spcAft>
                          <a:spcPts val="0"/>
                        </a:spcAft>
                        <a:buFont typeface="Wingdings" panose="05000000000000000000" pitchFamily="2" charset="2"/>
                        <a:buChar char="u"/>
                      </a:pPr>
                      <a:r>
                        <a:rPr lang="zh-TW" altLang="en-US" sz="1400" kern="100" spc="30" baseline="0" dirty="0">
                          <a:effectLst/>
                          <a:latin typeface="+mn-ea"/>
                          <a:ea typeface="+mn-ea"/>
                        </a:rPr>
                        <a:t>醫療風險管理基礎概念與範圍</a:t>
                      </a:r>
                    </a:p>
                    <a:p>
                      <a:pPr marL="285750" lvl="0" indent="-285750" algn="l">
                        <a:lnSpc>
                          <a:spcPct val="100000"/>
                        </a:lnSpc>
                        <a:spcBef>
                          <a:spcPts val="0"/>
                        </a:spcBef>
                        <a:spcAft>
                          <a:spcPts val="0"/>
                        </a:spcAft>
                        <a:buFont typeface="Wingdings" panose="05000000000000000000" pitchFamily="2" charset="2"/>
                        <a:buChar char="u"/>
                      </a:pPr>
                      <a:r>
                        <a:rPr lang="en-US" altLang="zh-TW" sz="1400" kern="100" spc="30" baseline="0" dirty="0">
                          <a:effectLst/>
                          <a:latin typeface="+mn-ea"/>
                          <a:ea typeface="+mn-ea"/>
                        </a:rPr>
                        <a:t>HFMEA</a:t>
                      </a:r>
                      <a:r>
                        <a:rPr lang="zh-TW" altLang="en-US" sz="1400" kern="100" spc="30" baseline="0" dirty="0">
                          <a:effectLst/>
                          <a:latin typeface="+mn-ea"/>
                          <a:ea typeface="+mn-ea"/>
                        </a:rPr>
                        <a:t>進行步驟及實作</a:t>
                      </a: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alpha val="77000"/>
                      </a:schemeClr>
                    </a:solidFill>
                  </a:tcPr>
                </a:tc>
                <a:tc hMerge="1">
                  <a:txBody>
                    <a:bodyPr/>
                    <a:lstStyle/>
                    <a:p>
                      <a:endParaRPr lang="zh-TW" altLang="en-US"/>
                    </a:p>
                  </a:txBody>
                  <a:tcPr/>
                </a:tc>
                <a:tc>
                  <a:txBody>
                    <a:bodyPr/>
                    <a:lstStyle/>
                    <a:p>
                      <a:pPr algn="l">
                        <a:lnSpc>
                          <a:spcPct val="100000"/>
                        </a:lnSpc>
                        <a:spcBef>
                          <a:spcPts val="0"/>
                        </a:spcBef>
                      </a:pPr>
                      <a:r>
                        <a:rPr lang="en-US" altLang="zh-TW" sz="1400" b="0" kern="1200" dirty="0">
                          <a:solidFill>
                            <a:schemeClr val="tx1"/>
                          </a:solidFill>
                          <a:effectLst/>
                          <a:latin typeface="+mn-ea"/>
                          <a:ea typeface="+mn-ea"/>
                          <a:cs typeface="Times New Roman" panose="02020603050405020304" pitchFamily="18" charset="0"/>
                        </a:rPr>
                        <a:t>1</a:t>
                      </a:r>
                      <a:r>
                        <a:rPr lang="zh-TW" altLang="zh-TW" sz="1400" b="0" kern="1200" dirty="0">
                          <a:solidFill>
                            <a:schemeClr val="tx1"/>
                          </a:solidFill>
                          <a:effectLst/>
                          <a:latin typeface="+mn-ea"/>
                          <a:ea typeface="+mn-ea"/>
                          <a:cs typeface="Times New Roman" panose="02020603050405020304" pitchFamily="18" charset="0"/>
                        </a:rPr>
                        <a:t>天</a:t>
                      </a:r>
                    </a:p>
                    <a:p>
                      <a:pPr algn="l">
                        <a:lnSpc>
                          <a:spcPct val="100000"/>
                        </a:lnSpc>
                        <a:spcBef>
                          <a:spcPts val="0"/>
                        </a:spcBef>
                      </a:pPr>
                      <a:r>
                        <a:rPr lang="en-US" altLang="zh-TW" sz="1400" b="0" kern="1200" dirty="0">
                          <a:solidFill>
                            <a:schemeClr val="tx1"/>
                          </a:solidFill>
                          <a:effectLst/>
                          <a:latin typeface="+mn-ea"/>
                          <a:ea typeface="+mn-ea"/>
                          <a:cs typeface="Times New Roman" panose="02020603050405020304" pitchFamily="18" charset="0"/>
                        </a:rPr>
                        <a:t>3,000</a:t>
                      </a:r>
                      <a:r>
                        <a:rPr lang="zh-TW" altLang="zh-TW" sz="1400" b="0" kern="1200" dirty="0">
                          <a:solidFill>
                            <a:schemeClr val="tx1"/>
                          </a:solidFill>
                          <a:effectLst/>
                          <a:latin typeface="+mn-ea"/>
                          <a:ea typeface="+mn-ea"/>
                          <a:cs typeface="Times New Roman" panose="02020603050405020304" pitchFamily="18" charset="0"/>
                        </a:rPr>
                        <a:t>元</a:t>
                      </a:r>
                      <a:r>
                        <a:rPr lang="en-US" altLang="zh-TW" sz="1400" b="0" kern="100" dirty="0">
                          <a:effectLst/>
                          <a:latin typeface="+mn-ea"/>
                          <a:ea typeface="+mn-ea"/>
                          <a:cs typeface="Times New Roman" panose="02020603050405020304" pitchFamily="18" charset="0"/>
                        </a:rPr>
                        <a:t>/</a:t>
                      </a:r>
                      <a:r>
                        <a:rPr lang="zh-TW" altLang="en-US" sz="1400" b="0" kern="100" dirty="0">
                          <a:effectLst/>
                          <a:latin typeface="+mn-ea"/>
                          <a:ea typeface="+mn-ea"/>
                          <a:cs typeface="Times New Roman" panose="02020603050405020304" pitchFamily="18" charset="0"/>
                        </a:rPr>
                        <a:t>人</a:t>
                      </a:r>
                      <a:endParaRPr lang="zh-TW" sz="1400" b="0" kern="100" dirty="0">
                        <a:effectLst/>
                        <a:latin typeface="+mn-ea"/>
                        <a:ea typeface="+mn-ea"/>
                        <a:cs typeface="Times New Roman" panose="02020603050405020304" pitchFamily="18" charset="0"/>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alpha val="77000"/>
                      </a:schemeClr>
                    </a:solidFill>
                  </a:tcPr>
                </a:tc>
                <a:tc>
                  <a:txBody>
                    <a:bodyPr/>
                    <a:lstStyle/>
                    <a:p>
                      <a:pPr algn="l">
                        <a:lnSpc>
                          <a:spcPct val="100000"/>
                        </a:lnSpc>
                        <a:spcBef>
                          <a:spcPts val="0"/>
                        </a:spcBef>
                      </a:pPr>
                      <a:r>
                        <a:rPr lang="zh-TW" altLang="en-US" sz="1400" b="0" kern="100" dirty="0">
                          <a:effectLst/>
                          <a:latin typeface="+mn-ea"/>
                          <a:ea typeface="+mn-ea"/>
                          <a:cs typeface="Times New Roman" panose="02020603050405020304" pitchFamily="18" charset="0"/>
                        </a:rPr>
                        <a:t>北部一場</a:t>
                      </a:r>
                      <a:endParaRPr lang="en-US" altLang="zh-TW" sz="1400" b="0" kern="100" dirty="0">
                        <a:effectLst/>
                        <a:latin typeface="+mn-ea"/>
                        <a:ea typeface="+mn-ea"/>
                        <a:cs typeface="Times New Roman" panose="02020603050405020304" pitchFamily="18" charset="0"/>
                      </a:endParaRPr>
                    </a:p>
                    <a:p>
                      <a:pPr algn="l">
                        <a:lnSpc>
                          <a:spcPct val="100000"/>
                        </a:lnSpc>
                        <a:spcBef>
                          <a:spcPts val="0"/>
                        </a:spcBef>
                      </a:pPr>
                      <a:r>
                        <a:rPr lang="en-US" altLang="zh-TW" sz="1400" b="0" kern="100" dirty="0">
                          <a:effectLst/>
                          <a:latin typeface="+mn-ea"/>
                          <a:ea typeface="+mn-ea"/>
                          <a:cs typeface="Times New Roman" panose="02020603050405020304" pitchFamily="18" charset="0"/>
                        </a:rPr>
                        <a:t>8-9</a:t>
                      </a:r>
                      <a:r>
                        <a:rPr lang="zh-TW" altLang="en-US" sz="1400" b="0" kern="100" dirty="0">
                          <a:effectLst/>
                          <a:latin typeface="+mn-ea"/>
                          <a:ea typeface="+mn-ea"/>
                          <a:cs typeface="Times New Roman" panose="02020603050405020304" pitchFamily="18" charset="0"/>
                        </a:rPr>
                        <a:t>月</a:t>
                      </a:r>
                      <a:endParaRPr lang="zh-TW" sz="1400" b="0" kern="100" dirty="0">
                        <a:effectLst/>
                        <a:latin typeface="+mn-ea"/>
                        <a:ea typeface="+mn-ea"/>
                        <a:cs typeface="Times New Roman" panose="02020603050405020304" pitchFamily="18" charset="0"/>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alpha val="77000"/>
                      </a:schemeClr>
                    </a:solidFill>
                  </a:tcPr>
                </a:tc>
                <a:extLst>
                  <a:ext uri="{0D108BD9-81ED-4DB2-BD59-A6C34878D82A}">
                    <a16:rowId xmlns:a16="http://schemas.microsoft.com/office/drawing/2014/main" xmlns="" val="3547032575"/>
                  </a:ext>
                </a:extLst>
              </a:tr>
              <a:tr h="720000">
                <a:tc vMerge="1">
                  <a:txBody>
                    <a:bodyPr/>
                    <a:lstStyle/>
                    <a:p>
                      <a:pPr algn="l">
                        <a:lnSpc>
                          <a:spcPts val="2200"/>
                        </a:lnSpc>
                        <a:spcAft>
                          <a:spcPts val="0"/>
                        </a:spcAft>
                      </a:pPr>
                      <a:endParaRPr lang="zh-TW" sz="13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alpha val="77000"/>
                      </a:schemeClr>
                    </a:solidFill>
                  </a:tcPr>
                </a:tc>
                <a:tc>
                  <a:txBody>
                    <a:bodyPr/>
                    <a:lstStyle/>
                    <a:p>
                      <a:pPr marL="0" algn="l" defTabSz="609585" rtl="0" eaLnBrk="1" latinLnBrk="0" hangingPunct="1">
                        <a:lnSpc>
                          <a:spcPct val="100000"/>
                        </a:lnSpc>
                        <a:spcBef>
                          <a:spcPts val="0"/>
                        </a:spcBef>
                        <a:spcAft>
                          <a:spcPts val="0"/>
                        </a:spcAft>
                      </a:pPr>
                      <a:r>
                        <a:rPr lang="zh-TW" altLang="en-US" sz="1400" kern="100" dirty="0">
                          <a:solidFill>
                            <a:schemeClr val="tx1"/>
                          </a:solidFill>
                          <a:effectLst/>
                          <a:latin typeface="+mn-ea"/>
                          <a:ea typeface="+mn-ea"/>
                          <a:cs typeface="+mn-cs"/>
                        </a:rPr>
                        <a:t>臨床風險管理工作坊</a:t>
                      </a:r>
                      <a:r>
                        <a:rPr lang="zh-TW" altLang="zh-TW" sz="1400" kern="100" dirty="0">
                          <a:solidFill>
                            <a:schemeClr val="tx1"/>
                          </a:solidFill>
                          <a:effectLst/>
                          <a:latin typeface="+mn-ea"/>
                          <a:ea typeface="+mn-ea"/>
                          <a:cs typeface="+mn-cs"/>
                        </a:rPr>
                        <a:t>程</a:t>
                      </a:r>
                      <a:endParaRPr lang="zh-TW" altLang="en-US" sz="1400" kern="100" dirty="0">
                        <a:solidFill>
                          <a:schemeClr val="tx1"/>
                        </a:solidFill>
                        <a:effectLst/>
                        <a:latin typeface="+mn-ea"/>
                        <a:ea typeface="+mn-ea"/>
                        <a:cs typeface="+mn-cs"/>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alpha val="77000"/>
                      </a:schemeClr>
                    </a:solidFill>
                  </a:tcPr>
                </a:tc>
                <a:tc gridSpan="2">
                  <a:txBody>
                    <a:bodyPr/>
                    <a:lstStyle/>
                    <a:p>
                      <a:pPr marL="285750" lvl="0" indent="-285750" algn="l">
                        <a:lnSpc>
                          <a:spcPct val="100000"/>
                        </a:lnSpc>
                        <a:spcBef>
                          <a:spcPts val="0"/>
                        </a:spcBef>
                        <a:spcAft>
                          <a:spcPts val="0"/>
                        </a:spcAft>
                        <a:buFont typeface="Wingdings" panose="05000000000000000000" pitchFamily="2" charset="2"/>
                        <a:buChar char="u"/>
                      </a:pPr>
                      <a:r>
                        <a:rPr lang="zh-TW" altLang="en-US" sz="1400" kern="100" spc="30" baseline="0" dirty="0">
                          <a:effectLst/>
                          <a:latin typeface="+mn-ea"/>
                          <a:ea typeface="+mn-ea"/>
                        </a:rPr>
                        <a:t>瞭解醫療風險管理及風險管理之步驟運用。</a:t>
                      </a:r>
                      <a:endParaRPr lang="en-US" altLang="zh-TW" sz="1400" kern="100" spc="30" baseline="0" dirty="0">
                        <a:effectLst/>
                        <a:latin typeface="+mn-ea"/>
                        <a:ea typeface="+mn-ea"/>
                      </a:endParaRPr>
                    </a:p>
                    <a:p>
                      <a:pPr marL="285750" lvl="0" indent="-285750" algn="l">
                        <a:lnSpc>
                          <a:spcPct val="100000"/>
                        </a:lnSpc>
                        <a:spcBef>
                          <a:spcPts val="0"/>
                        </a:spcBef>
                        <a:spcAft>
                          <a:spcPts val="0"/>
                        </a:spcAft>
                        <a:buFont typeface="Wingdings" panose="05000000000000000000" pitchFamily="2" charset="2"/>
                        <a:buChar char="u"/>
                      </a:pPr>
                      <a:r>
                        <a:rPr lang="zh-TW" altLang="en-US" sz="1400" kern="100" spc="30" baseline="0" dirty="0">
                          <a:effectLst/>
                          <a:latin typeface="+mn-ea"/>
                          <a:ea typeface="+mn-ea"/>
                        </a:rPr>
                        <a:t>強化風險預測與管理，並依疾病特殊性擬定風險管理</a:t>
                      </a:r>
                      <a:r>
                        <a:rPr lang="zh-TW" altLang="en-US" sz="1400" kern="100" spc="30" baseline="0" dirty="0" smtClean="0">
                          <a:effectLst/>
                          <a:latin typeface="+mn-ea"/>
                          <a:ea typeface="+mn-ea"/>
                        </a:rPr>
                        <a:t>計畫</a:t>
                      </a:r>
                      <a:endParaRPr lang="zh-TW" altLang="en-US" sz="1400" kern="100" spc="30" baseline="0" dirty="0">
                        <a:effectLst/>
                        <a:latin typeface="+mn-ea"/>
                        <a:ea typeface="+mn-ea"/>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alpha val="77000"/>
                      </a:schemeClr>
                    </a:solidFill>
                  </a:tcPr>
                </a:tc>
                <a:tc hMerge="1">
                  <a:txBody>
                    <a:bodyPr/>
                    <a:lstStyle/>
                    <a:p>
                      <a:endParaRPr lang="zh-TW" altLang="en-US"/>
                    </a:p>
                  </a:txBody>
                  <a:tcPr/>
                </a:tc>
                <a:tc>
                  <a:txBody>
                    <a:bodyPr/>
                    <a:lstStyle/>
                    <a:p>
                      <a:pPr algn="l">
                        <a:lnSpc>
                          <a:spcPct val="100000"/>
                        </a:lnSpc>
                        <a:spcBef>
                          <a:spcPts val="0"/>
                        </a:spcBef>
                        <a:spcAft>
                          <a:spcPts val="0"/>
                        </a:spcAft>
                      </a:pPr>
                      <a:r>
                        <a:rPr lang="en-US" altLang="zh-TW" sz="1400" b="0" kern="100" dirty="0">
                          <a:effectLst/>
                          <a:latin typeface="+mn-ea"/>
                          <a:ea typeface="+mn-ea"/>
                          <a:cs typeface="Times New Roman" panose="02020603050405020304" pitchFamily="18" charset="0"/>
                        </a:rPr>
                        <a:t>2</a:t>
                      </a:r>
                      <a:r>
                        <a:rPr lang="zh-TW" altLang="zh-TW" sz="1400" b="0" kern="100" dirty="0">
                          <a:effectLst/>
                          <a:latin typeface="+mn-ea"/>
                          <a:ea typeface="+mn-ea"/>
                          <a:cs typeface="Times New Roman" panose="02020603050405020304" pitchFamily="18" charset="0"/>
                        </a:rPr>
                        <a:t>天</a:t>
                      </a:r>
                    </a:p>
                    <a:p>
                      <a:pPr algn="l">
                        <a:lnSpc>
                          <a:spcPct val="100000"/>
                        </a:lnSpc>
                        <a:spcBef>
                          <a:spcPts val="0"/>
                        </a:spcBef>
                        <a:spcAft>
                          <a:spcPts val="0"/>
                        </a:spcAft>
                      </a:pPr>
                      <a:r>
                        <a:rPr lang="en-US" altLang="zh-TW" sz="1400" b="0" kern="100" dirty="0">
                          <a:effectLst/>
                          <a:latin typeface="+mn-ea"/>
                          <a:ea typeface="+mn-ea"/>
                          <a:cs typeface="Times New Roman" panose="02020603050405020304" pitchFamily="18" charset="0"/>
                        </a:rPr>
                        <a:t>7,000</a:t>
                      </a:r>
                      <a:r>
                        <a:rPr lang="zh-TW" altLang="zh-TW" sz="1400" b="0" kern="100" dirty="0">
                          <a:effectLst/>
                          <a:latin typeface="+mn-ea"/>
                          <a:ea typeface="+mn-ea"/>
                          <a:cs typeface="Times New Roman" panose="02020603050405020304" pitchFamily="18" charset="0"/>
                        </a:rPr>
                        <a:t>元</a:t>
                      </a:r>
                      <a:r>
                        <a:rPr lang="en-US" altLang="zh-TW" sz="1400" b="0" kern="100" dirty="0">
                          <a:effectLst/>
                          <a:latin typeface="+mn-ea"/>
                          <a:ea typeface="+mn-ea"/>
                          <a:cs typeface="Times New Roman" panose="02020603050405020304" pitchFamily="18" charset="0"/>
                        </a:rPr>
                        <a:t>/</a:t>
                      </a:r>
                      <a:r>
                        <a:rPr lang="zh-TW" altLang="en-US" sz="1400" b="0" kern="100" dirty="0">
                          <a:effectLst/>
                          <a:latin typeface="+mn-ea"/>
                          <a:ea typeface="+mn-ea"/>
                          <a:cs typeface="Times New Roman" panose="02020603050405020304" pitchFamily="18" charset="0"/>
                        </a:rPr>
                        <a:t>人</a:t>
                      </a:r>
                      <a:endParaRPr lang="zh-TW" altLang="zh-TW" sz="1400" b="0" kern="100" dirty="0">
                        <a:effectLst/>
                        <a:latin typeface="+mn-ea"/>
                        <a:ea typeface="+mn-ea"/>
                        <a:cs typeface="Times New Roman" panose="02020603050405020304" pitchFamily="18" charset="0"/>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alpha val="77000"/>
                      </a:schemeClr>
                    </a:solidFill>
                  </a:tcPr>
                </a:tc>
                <a:tc>
                  <a:txBody>
                    <a:bodyPr/>
                    <a:lstStyle/>
                    <a:p>
                      <a:pPr algn="l">
                        <a:lnSpc>
                          <a:spcPct val="100000"/>
                        </a:lnSpc>
                        <a:spcBef>
                          <a:spcPts val="0"/>
                        </a:spcBef>
                        <a:spcAft>
                          <a:spcPts val="0"/>
                        </a:spcAft>
                      </a:pPr>
                      <a:r>
                        <a:rPr lang="zh-TW" altLang="en-US" sz="1400" b="0" kern="100" dirty="0">
                          <a:effectLst/>
                          <a:latin typeface="+mn-ea"/>
                          <a:ea typeface="+mn-ea"/>
                          <a:cs typeface="Times New Roman" panose="02020603050405020304" pitchFamily="18" charset="0"/>
                        </a:rPr>
                        <a:t>北部一場</a:t>
                      </a:r>
                      <a:endParaRPr lang="en-US" altLang="zh-TW" sz="1400" b="0" kern="100" dirty="0">
                        <a:effectLst/>
                        <a:latin typeface="+mn-ea"/>
                        <a:ea typeface="+mn-ea"/>
                        <a:cs typeface="Times New Roman" panose="02020603050405020304" pitchFamily="18" charset="0"/>
                      </a:endParaRPr>
                    </a:p>
                    <a:p>
                      <a:pPr algn="l">
                        <a:lnSpc>
                          <a:spcPct val="100000"/>
                        </a:lnSpc>
                        <a:spcBef>
                          <a:spcPts val="0"/>
                        </a:spcBef>
                        <a:spcAft>
                          <a:spcPts val="0"/>
                        </a:spcAft>
                      </a:pPr>
                      <a:r>
                        <a:rPr lang="en-US" altLang="zh-TW" sz="1400" b="0" kern="100" dirty="0">
                          <a:effectLst/>
                          <a:latin typeface="+mn-ea"/>
                          <a:ea typeface="+mn-ea"/>
                          <a:cs typeface="Times New Roman" panose="02020603050405020304" pitchFamily="18" charset="0"/>
                        </a:rPr>
                        <a:t>7-8</a:t>
                      </a:r>
                      <a:r>
                        <a:rPr lang="zh-TW" altLang="en-US" sz="1400" b="0" kern="100" dirty="0">
                          <a:effectLst/>
                          <a:latin typeface="+mn-ea"/>
                          <a:ea typeface="+mn-ea"/>
                          <a:cs typeface="Times New Roman" panose="02020603050405020304" pitchFamily="18" charset="0"/>
                        </a:rPr>
                        <a:t>月</a:t>
                      </a:r>
                      <a:endParaRPr lang="zh-TW" altLang="zh-TW" sz="1400" b="0" kern="100" dirty="0">
                        <a:effectLst/>
                        <a:latin typeface="+mn-ea"/>
                        <a:ea typeface="+mn-ea"/>
                        <a:cs typeface="Times New Roman" panose="02020603050405020304" pitchFamily="18" charset="0"/>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alpha val="77000"/>
                      </a:schemeClr>
                    </a:solidFill>
                  </a:tcPr>
                </a:tc>
                <a:extLst>
                  <a:ext uri="{0D108BD9-81ED-4DB2-BD59-A6C34878D82A}">
                    <a16:rowId xmlns:a16="http://schemas.microsoft.com/office/drawing/2014/main" xmlns="" val="3839475256"/>
                  </a:ext>
                </a:extLst>
              </a:tr>
              <a:tr h="693713">
                <a:tc vMerge="1">
                  <a:txBody>
                    <a:bodyPr/>
                    <a:lstStyle/>
                    <a:p>
                      <a:pPr algn="l">
                        <a:spcAft>
                          <a:spcPts val="0"/>
                        </a:spcAft>
                      </a:pPr>
                      <a:endParaRPr lang="zh-TW"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alpha val="77000"/>
                      </a:schemeClr>
                    </a:solidFill>
                  </a:tcPr>
                </a:tc>
                <a:tc>
                  <a:txBody>
                    <a:bodyPr/>
                    <a:lstStyle/>
                    <a:p>
                      <a:pPr algn="l">
                        <a:lnSpc>
                          <a:spcPct val="100000"/>
                        </a:lnSpc>
                        <a:spcBef>
                          <a:spcPts val="0"/>
                        </a:spcBef>
                        <a:spcAft>
                          <a:spcPts val="0"/>
                        </a:spcAft>
                      </a:pPr>
                      <a:r>
                        <a:rPr lang="zh-TW" sz="1400" kern="100" dirty="0">
                          <a:effectLst/>
                          <a:latin typeface="+mn-ea"/>
                          <a:ea typeface="+mn-ea"/>
                          <a:cs typeface="Times New Roman" panose="02020603050405020304" pitchFamily="18" charset="0"/>
                        </a:rPr>
                        <a:t>醫療風險處理與溝通</a:t>
                      </a:r>
                      <a:r>
                        <a:rPr lang="en-US" sz="1400" kern="100" dirty="0">
                          <a:effectLst/>
                          <a:latin typeface="+mn-ea"/>
                          <a:ea typeface="+mn-ea"/>
                          <a:cs typeface="Times New Roman" panose="02020603050405020304" pitchFamily="18" charset="0"/>
                        </a:rPr>
                        <a:t>-</a:t>
                      </a:r>
                      <a:r>
                        <a:rPr lang="zh-TW" sz="1400" kern="100" dirty="0">
                          <a:effectLst/>
                          <a:latin typeface="+mn-ea"/>
                          <a:ea typeface="+mn-ea"/>
                          <a:cs typeface="Times New Roman" panose="02020603050405020304" pitchFamily="18" charset="0"/>
                        </a:rPr>
                        <a:t>臨床人員工作坊</a:t>
                      </a: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alpha val="77000"/>
                      </a:schemeClr>
                    </a:solidFill>
                  </a:tcPr>
                </a:tc>
                <a:tc gridSpan="2">
                  <a:txBody>
                    <a:bodyPr/>
                    <a:lstStyle/>
                    <a:p>
                      <a:pPr marL="342900" lvl="0" indent="-342900" algn="l">
                        <a:lnSpc>
                          <a:spcPct val="100000"/>
                        </a:lnSpc>
                        <a:spcBef>
                          <a:spcPts val="0"/>
                        </a:spcBef>
                        <a:spcAft>
                          <a:spcPts val="0"/>
                        </a:spcAft>
                        <a:buFont typeface="Wingdings" panose="05000000000000000000" pitchFamily="2" charset="2"/>
                        <a:buChar char="u"/>
                        <a:tabLst>
                          <a:tab pos="346710" algn="l"/>
                        </a:tabLst>
                      </a:pPr>
                      <a:r>
                        <a:rPr lang="zh-TW" sz="1400" kern="100" dirty="0">
                          <a:effectLst/>
                          <a:latin typeface="+mn-ea"/>
                          <a:ea typeface="+mn-ea"/>
                          <a:cs typeface="Times New Roman" panose="02020603050405020304" pitchFamily="18" charset="0"/>
                        </a:rPr>
                        <a:t>醫療風險管理、醫病溝通技能</a:t>
                      </a:r>
                    </a:p>
                    <a:p>
                      <a:pPr marL="342900" lvl="0" indent="-342900" algn="l">
                        <a:lnSpc>
                          <a:spcPct val="100000"/>
                        </a:lnSpc>
                        <a:spcBef>
                          <a:spcPts val="0"/>
                        </a:spcBef>
                        <a:spcAft>
                          <a:spcPts val="0"/>
                        </a:spcAft>
                        <a:buFont typeface="Wingdings" panose="05000000000000000000" pitchFamily="2" charset="2"/>
                        <a:buChar char="u"/>
                        <a:tabLst>
                          <a:tab pos="346710" algn="l"/>
                        </a:tabLst>
                      </a:pPr>
                      <a:r>
                        <a:rPr lang="zh-TW" sz="1400" kern="100" dirty="0">
                          <a:effectLst/>
                          <a:latin typeface="+mn-ea"/>
                          <a:ea typeface="+mn-ea"/>
                          <a:cs typeface="Times New Roman" panose="02020603050405020304" pitchFamily="18" charset="0"/>
                        </a:rPr>
                        <a:t>醫療人員面對發生非預期事件時的因應</a:t>
                      </a: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alpha val="77000"/>
                      </a:schemeClr>
                    </a:solidFill>
                  </a:tcPr>
                </a:tc>
                <a:tc hMerge="1">
                  <a:txBody>
                    <a:bodyPr/>
                    <a:lstStyle/>
                    <a:p>
                      <a:endParaRPr lang="zh-TW" altLang="en-US"/>
                    </a:p>
                  </a:txBody>
                  <a:tcPr/>
                </a:tc>
                <a:tc>
                  <a:txBody>
                    <a:bodyPr/>
                    <a:lstStyle/>
                    <a:p>
                      <a:pPr marL="0" algn="l" defTabSz="1219170" rtl="0" eaLnBrk="1" latinLnBrk="0" hangingPunct="1">
                        <a:lnSpc>
                          <a:spcPct val="100000"/>
                        </a:lnSpc>
                        <a:spcBef>
                          <a:spcPts val="0"/>
                        </a:spcBef>
                        <a:spcAft>
                          <a:spcPts val="0"/>
                        </a:spcAft>
                      </a:pPr>
                      <a:r>
                        <a:rPr lang="zh-TW" altLang="zh-TW" sz="1400" b="0" kern="100" dirty="0">
                          <a:solidFill>
                            <a:schemeClr val="tx1"/>
                          </a:solidFill>
                          <a:effectLst/>
                          <a:latin typeface="+mn-ea"/>
                          <a:ea typeface="+mn-ea"/>
                          <a:cs typeface="Times New Roman" panose="02020603050405020304" pitchFamily="18" charset="0"/>
                        </a:rPr>
                        <a:t>半天</a:t>
                      </a:r>
                    </a:p>
                    <a:p>
                      <a:pPr marL="0" algn="l" defTabSz="1219170" rtl="0" eaLnBrk="1" latinLnBrk="0" hangingPunct="1">
                        <a:lnSpc>
                          <a:spcPct val="100000"/>
                        </a:lnSpc>
                        <a:spcBef>
                          <a:spcPts val="0"/>
                        </a:spcBef>
                        <a:spcAft>
                          <a:spcPts val="0"/>
                        </a:spcAft>
                      </a:pPr>
                      <a:r>
                        <a:rPr lang="en-US" altLang="zh-TW" sz="1400" b="0" kern="100" dirty="0">
                          <a:solidFill>
                            <a:schemeClr val="tx1"/>
                          </a:solidFill>
                          <a:effectLst/>
                          <a:latin typeface="+mn-ea"/>
                          <a:ea typeface="+mn-ea"/>
                          <a:cs typeface="Times New Roman" panose="02020603050405020304" pitchFamily="18" charset="0"/>
                        </a:rPr>
                        <a:t>2,500</a:t>
                      </a:r>
                      <a:r>
                        <a:rPr lang="zh-TW" altLang="zh-TW" sz="1400" b="0" kern="100" dirty="0">
                          <a:solidFill>
                            <a:schemeClr val="tx1"/>
                          </a:solidFill>
                          <a:effectLst/>
                          <a:latin typeface="+mn-ea"/>
                          <a:ea typeface="+mn-ea"/>
                          <a:cs typeface="Times New Roman" panose="02020603050405020304" pitchFamily="18" charset="0"/>
                        </a:rPr>
                        <a:t>元</a:t>
                      </a:r>
                      <a:r>
                        <a:rPr lang="en-US" altLang="zh-TW" sz="1400" b="0" kern="100" dirty="0">
                          <a:effectLst/>
                          <a:latin typeface="+mn-ea"/>
                          <a:ea typeface="+mn-ea"/>
                          <a:cs typeface="Times New Roman" panose="02020603050405020304" pitchFamily="18" charset="0"/>
                        </a:rPr>
                        <a:t>/</a:t>
                      </a:r>
                      <a:r>
                        <a:rPr lang="zh-TW" altLang="en-US" sz="1400" b="0" kern="100" dirty="0">
                          <a:effectLst/>
                          <a:latin typeface="+mn-ea"/>
                          <a:ea typeface="+mn-ea"/>
                          <a:cs typeface="Times New Roman" panose="02020603050405020304" pitchFamily="18" charset="0"/>
                        </a:rPr>
                        <a:t>人</a:t>
                      </a:r>
                      <a:endParaRPr lang="zh-TW" altLang="en-US" sz="1400" b="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alpha val="77000"/>
                      </a:schemeClr>
                    </a:solidFill>
                  </a:tcPr>
                </a:tc>
                <a:tc>
                  <a:txBody>
                    <a:bodyPr/>
                    <a:lstStyle/>
                    <a:p>
                      <a:pPr marL="0" algn="l" defTabSz="1219170" rtl="0" eaLnBrk="1" latinLnBrk="0" hangingPunct="1">
                        <a:lnSpc>
                          <a:spcPct val="100000"/>
                        </a:lnSpc>
                        <a:spcBef>
                          <a:spcPts val="0"/>
                        </a:spcBef>
                        <a:spcAft>
                          <a:spcPts val="0"/>
                        </a:spcAft>
                      </a:pPr>
                      <a:r>
                        <a:rPr lang="zh-TW" altLang="en-US" sz="1400" b="0" kern="100" dirty="0">
                          <a:solidFill>
                            <a:schemeClr val="tx1"/>
                          </a:solidFill>
                          <a:effectLst/>
                          <a:latin typeface="+mn-ea"/>
                          <a:ea typeface="+mn-ea"/>
                          <a:cs typeface="Times New Roman" panose="02020603050405020304" pitchFamily="18" charset="0"/>
                        </a:rPr>
                        <a:t>北南各</a:t>
                      </a:r>
                      <a:r>
                        <a:rPr lang="en-US" altLang="zh-TW" sz="1400" b="0" kern="100" dirty="0">
                          <a:solidFill>
                            <a:schemeClr val="tx1"/>
                          </a:solidFill>
                          <a:effectLst/>
                          <a:latin typeface="+mn-ea"/>
                          <a:ea typeface="+mn-ea"/>
                          <a:cs typeface="Times New Roman" panose="02020603050405020304" pitchFamily="18" charset="0"/>
                        </a:rPr>
                        <a:t>2</a:t>
                      </a:r>
                      <a:r>
                        <a:rPr lang="zh-TW" altLang="en-US" sz="1400" b="0" kern="100" dirty="0">
                          <a:solidFill>
                            <a:schemeClr val="tx1"/>
                          </a:solidFill>
                          <a:effectLst/>
                          <a:latin typeface="+mn-ea"/>
                          <a:ea typeface="+mn-ea"/>
                          <a:cs typeface="Times New Roman" panose="02020603050405020304" pitchFamily="18" charset="0"/>
                        </a:rPr>
                        <a:t>場</a:t>
                      </a:r>
                      <a:endParaRPr lang="en-US" altLang="zh-TW" sz="1400" b="0" kern="100" dirty="0">
                        <a:solidFill>
                          <a:schemeClr val="tx1"/>
                        </a:solidFill>
                        <a:effectLst/>
                        <a:latin typeface="+mn-ea"/>
                        <a:ea typeface="+mn-ea"/>
                        <a:cs typeface="Times New Roman" panose="02020603050405020304" pitchFamily="18" charset="0"/>
                      </a:endParaRPr>
                    </a:p>
                    <a:p>
                      <a:pPr marL="0" algn="l" defTabSz="1219170" rtl="0" eaLnBrk="1" latinLnBrk="0" hangingPunct="1">
                        <a:lnSpc>
                          <a:spcPct val="100000"/>
                        </a:lnSpc>
                        <a:spcBef>
                          <a:spcPts val="0"/>
                        </a:spcBef>
                        <a:spcAft>
                          <a:spcPts val="0"/>
                        </a:spcAft>
                      </a:pPr>
                      <a:r>
                        <a:rPr lang="zh-TW" altLang="en-US" sz="1400" b="0" kern="100" dirty="0">
                          <a:solidFill>
                            <a:schemeClr val="tx1"/>
                          </a:solidFill>
                          <a:effectLst/>
                          <a:latin typeface="+mn-ea"/>
                          <a:ea typeface="+mn-ea"/>
                          <a:cs typeface="Times New Roman" panose="02020603050405020304" pitchFamily="18" charset="0"/>
                        </a:rPr>
                        <a:t>北部場：</a:t>
                      </a:r>
                      <a:r>
                        <a:rPr lang="en-US" altLang="zh-TW" sz="1400" b="0" kern="100" dirty="0">
                          <a:solidFill>
                            <a:schemeClr val="tx1"/>
                          </a:solidFill>
                          <a:effectLst/>
                          <a:latin typeface="+mn-ea"/>
                          <a:ea typeface="+mn-ea"/>
                          <a:cs typeface="Times New Roman" panose="02020603050405020304" pitchFamily="18" charset="0"/>
                        </a:rPr>
                        <a:t>5/27</a:t>
                      </a:r>
                      <a:r>
                        <a:rPr lang="zh-TW" altLang="en-US" sz="1400" b="0" kern="100" dirty="0">
                          <a:solidFill>
                            <a:schemeClr val="tx1"/>
                          </a:solidFill>
                          <a:effectLst/>
                          <a:latin typeface="+mn-ea"/>
                          <a:ea typeface="+mn-ea"/>
                          <a:cs typeface="Times New Roman" panose="02020603050405020304" pitchFamily="18" charset="0"/>
                        </a:rPr>
                        <a:t>、</a:t>
                      </a:r>
                      <a:r>
                        <a:rPr lang="en-US" altLang="zh-TW" sz="1400" b="0" kern="100" dirty="0">
                          <a:solidFill>
                            <a:schemeClr val="tx1"/>
                          </a:solidFill>
                          <a:effectLst/>
                          <a:latin typeface="+mn-ea"/>
                          <a:ea typeface="+mn-ea"/>
                          <a:cs typeface="Times New Roman" panose="02020603050405020304" pitchFamily="18" charset="0"/>
                        </a:rPr>
                        <a:t>9</a:t>
                      </a:r>
                      <a:r>
                        <a:rPr lang="zh-TW" altLang="en-US" sz="1400" b="0" kern="100" dirty="0">
                          <a:solidFill>
                            <a:schemeClr val="tx1"/>
                          </a:solidFill>
                          <a:effectLst/>
                          <a:latin typeface="+mn-ea"/>
                          <a:ea typeface="+mn-ea"/>
                          <a:cs typeface="Times New Roman" panose="02020603050405020304" pitchFamily="18" charset="0"/>
                        </a:rPr>
                        <a:t>月</a:t>
                      </a:r>
                      <a:endParaRPr lang="en-US" altLang="zh-TW" sz="1400" b="0" kern="100" dirty="0">
                        <a:solidFill>
                          <a:schemeClr val="tx1"/>
                        </a:solidFill>
                        <a:effectLst/>
                        <a:latin typeface="+mn-ea"/>
                        <a:ea typeface="+mn-ea"/>
                        <a:cs typeface="Times New Roman" panose="02020603050405020304" pitchFamily="18" charset="0"/>
                      </a:endParaRPr>
                    </a:p>
                    <a:p>
                      <a:pPr marL="0" algn="l" defTabSz="1219170" rtl="0" eaLnBrk="1" latinLnBrk="0" hangingPunct="1">
                        <a:lnSpc>
                          <a:spcPct val="100000"/>
                        </a:lnSpc>
                        <a:spcBef>
                          <a:spcPts val="0"/>
                        </a:spcBef>
                        <a:spcAft>
                          <a:spcPts val="0"/>
                        </a:spcAft>
                      </a:pPr>
                      <a:r>
                        <a:rPr lang="zh-TW" altLang="en-US" sz="1400" b="0" kern="100" dirty="0">
                          <a:solidFill>
                            <a:schemeClr val="tx1"/>
                          </a:solidFill>
                          <a:effectLst/>
                          <a:latin typeface="+mn-ea"/>
                          <a:ea typeface="+mn-ea"/>
                          <a:cs typeface="Times New Roman" panose="02020603050405020304" pitchFamily="18" charset="0"/>
                        </a:rPr>
                        <a:t>南部場：</a:t>
                      </a:r>
                      <a:r>
                        <a:rPr lang="en-US" altLang="zh-TW" sz="1400" b="0" kern="100" dirty="0">
                          <a:solidFill>
                            <a:schemeClr val="tx1"/>
                          </a:solidFill>
                          <a:effectLst/>
                          <a:latin typeface="+mn-ea"/>
                          <a:ea typeface="+mn-ea"/>
                          <a:cs typeface="Times New Roman" panose="02020603050405020304" pitchFamily="18" charset="0"/>
                        </a:rPr>
                        <a:t>6/9</a:t>
                      </a:r>
                      <a:r>
                        <a:rPr lang="zh-TW" altLang="en-US" sz="1400" b="0" kern="100" dirty="0">
                          <a:solidFill>
                            <a:schemeClr val="tx1"/>
                          </a:solidFill>
                          <a:effectLst/>
                          <a:latin typeface="+mn-ea"/>
                          <a:ea typeface="+mn-ea"/>
                          <a:cs typeface="Times New Roman" panose="02020603050405020304" pitchFamily="18" charset="0"/>
                        </a:rPr>
                        <a:t>、</a:t>
                      </a:r>
                      <a:r>
                        <a:rPr lang="en-US" altLang="zh-TW" sz="1400" b="0" kern="100" dirty="0">
                          <a:solidFill>
                            <a:schemeClr val="tx1"/>
                          </a:solidFill>
                          <a:effectLst/>
                          <a:latin typeface="+mn-ea"/>
                          <a:ea typeface="+mn-ea"/>
                          <a:cs typeface="Times New Roman" panose="02020603050405020304" pitchFamily="18" charset="0"/>
                        </a:rPr>
                        <a:t>10</a:t>
                      </a:r>
                      <a:r>
                        <a:rPr lang="zh-TW" altLang="en-US" sz="1400" b="0" kern="100" dirty="0">
                          <a:solidFill>
                            <a:schemeClr val="tx1"/>
                          </a:solidFill>
                          <a:effectLst/>
                          <a:latin typeface="+mn-ea"/>
                          <a:ea typeface="+mn-ea"/>
                          <a:cs typeface="Times New Roman" panose="02020603050405020304" pitchFamily="18" charset="0"/>
                        </a:rPr>
                        <a:t>月</a:t>
                      </a: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alpha val="77000"/>
                      </a:schemeClr>
                    </a:solidFill>
                  </a:tcPr>
                </a:tc>
                <a:extLst>
                  <a:ext uri="{0D108BD9-81ED-4DB2-BD59-A6C34878D82A}">
                    <a16:rowId xmlns:a16="http://schemas.microsoft.com/office/drawing/2014/main" xmlns="" val="464602750"/>
                  </a:ext>
                </a:extLst>
              </a:tr>
              <a:tr h="738638">
                <a:tc rowSpan="3">
                  <a:txBody>
                    <a:bodyPr/>
                    <a:lstStyle/>
                    <a:p>
                      <a:pPr algn="l">
                        <a:lnSpc>
                          <a:spcPct val="100000"/>
                        </a:lnSpc>
                        <a:spcBef>
                          <a:spcPts val="0"/>
                        </a:spcBef>
                        <a:spcAft>
                          <a:spcPts val="0"/>
                        </a:spcAft>
                      </a:pPr>
                      <a:r>
                        <a:rPr lang="zh-TW" altLang="en-US" sz="1400" b="0" kern="100" dirty="0">
                          <a:effectLst/>
                          <a:latin typeface="+mn-ea"/>
                          <a:ea typeface="+mn-ea"/>
                          <a:cs typeface="Times New Roman" panose="02020603050405020304" pitchFamily="18" charset="0"/>
                        </a:rPr>
                        <a:t>病人安全相關課程</a:t>
                      </a:r>
                      <a:endParaRPr lang="zh-TW" sz="1400" b="0" kern="100" dirty="0">
                        <a:effectLst/>
                        <a:latin typeface="+mn-ea"/>
                        <a:ea typeface="+mn-ea"/>
                        <a:cs typeface="Times New Roman" panose="02020603050405020304" pitchFamily="18" charset="0"/>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alpha val="77000"/>
                      </a:schemeClr>
                    </a:solidFill>
                  </a:tcPr>
                </a:tc>
                <a:tc>
                  <a:txBody>
                    <a:bodyPr/>
                    <a:lstStyle/>
                    <a:p>
                      <a:pPr algn="l">
                        <a:lnSpc>
                          <a:spcPct val="100000"/>
                        </a:lnSpc>
                        <a:spcBef>
                          <a:spcPts val="0"/>
                        </a:spcBef>
                        <a:spcAft>
                          <a:spcPts val="0"/>
                        </a:spcAft>
                      </a:pPr>
                      <a:r>
                        <a:rPr lang="zh-TW" sz="1400" kern="100" dirty="0">
                          <a:effectLst/>
                          <a:latin typeface="+mn-ea"/>
                          <a:ea typeface="+mn-ea"/>
                          <a:cs typeface="Times New Roman" panose="02020603050405020304" pitchFamily="18" charset="0"/>
                        </a:rPr>
                        <a:t>事件調查工作坊</a:t>
                      </a: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alpha val="77000"/>
                      </a:schemeClr>
                    </a:solidFill>
                  </a:tcPr>
                </a:tc>
                <a:tc gridSpan="2">
                  <a:txBody>
                    <a:bodyPr/>
                    <a:lstStyle/>
                    <a:p>
                      <a:pPr marL="285750" lvl="0" indent="-285750" algn="l" defTabSz="609585" rtl="0" eaLnBrk="1" latinLnBrk="0" hangingPunct="1">
                        <a:lnSpc>
                          <a:spcPct val="100000"/>
                        </a:lnSpc>
                        <a:spcBef>
                          <a:spcPts val="0"/>
                        </a:spcBef>
                        <a:spcAft>
                          <a:spcPts val="0"/>
                        </a:spcAft>
                        <a:buFont typeface="Wingdings" panose="05000000000000000000" pitchFamily="2" charset="2"/>
                        <a:buChar char="u"/>
                      </a:pPr>
                      <a:r>
                        <a:rPr lang="zh-TW" sz="1400" kern="100" spc="30" baseline="0" dirty="0">
                          <a:solidFill>
                            <a:schemeClr val="tx1"/>
                          </a:solidFill>
                          <a:effectLst/>
                          <a:latin typeface="+mn-ea"/>
                          <a:ea typeface="+mn-ea"/>
                          <a:cs typeface="+mn-cs"/>
                        </a:rPr>
                        <a:t>強化事件調查能力以找到系統性問題及事件失效點</a:t>
                      </a:r>
                    </a:p>
                    <a:p>
                      <a:pPr marL="285750" lvl="0" indent="-285750" algn="l" defTabSz="609585" rtl="0" eaLnBrk="1" latinLnBrk="0" hangingPunct="1">
                        <a:lnSpc>
                          <a:spcPct val="100000"/>
                        </a:lnSpc>
                        <a:spcBef>
                          <a:spcPts val="0"/>
                        </a:spcBef>
                        <a:spcAft>
                          <a:spcPts val="0"/>
                        </a:spcAft>
                        <a:buFont typeface="Wingdings" panose="05000000000000000000" pitchFamily="2" charset="2"/>
                        <a:buChar char="u"/>
                      </a:pPr>
                      <a:r>
                        <a:rPr lang="zh-TW" sz="1400" u="sng" kern="100" spc="30" baseline="0" dirty="0">
                          <a:solidFill>
                            <a:schemeClr val="tx1"/>
                          </a:solidFill>
                          <a:effectLst/>
                          <a:latin typeface="+mn-ea"/>
                          <a:ea typeface="+mn-ea"/>
                          <a:cs typeface="+mn-cs"/>
                        </a:rPr>
                        <a:t>品質學院中階必修課程</a:t>
                      </a: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alpha val="77000"/>
                      </a:schemeClr>
                    </a:solidFill>
                  </a:tcPr>
                </a:tc>
                <a:tc hMerge="1">
                  <a:txBody>
                    <a:bodyPr/>
                    <a:lstStyle/>
                    <a:p>
                      <a:endParaRPr lang="zh-TW" altLang="en-US"/>
                    </a:p>
                  </a:txBody>
                  <a:tcPr/>
                </a:tc>
                <a:tc>
                  <a:txBody>
                    <a:bodyPr/>
                    <a:lstStyle/>
                    <a:p>
                      <a:pPr marL="0" algn="l" defTabSz="609585" rtl="0" eaLnBrk="1" latinLnBrk="0" hangingPunct="1">
                        <a:lnSpc>
                          <a:spcPct val="100000"/>
                        </a:lnSpc>
                        <a:spcBef>
                          <a:spcPts val="0"/>
                        </a:spcBef>
                        <a:spcAft>
                          <a:spcPts val="0"/>
                        </a:spcAft>
                      </a:pPr>
                      <a:r>
                        <a:rPr lang="en-US" sz="1400" b="0" kern="100" dirty="0">
                          <a:solidFill>
                            <a:schemeClr val="tx1"/>
                          </a:solidFill>
                          <a:effectLst/>
                          <a:latin typeface="+mn-ea"/>
                          <a:ea typeface="+mn-ea"/>
                          <a:cs typeface="Times New Roman" panose="02020603050405020304" pitchFamily="18" charset="0"/>
                        </a:rPr>
                        <a:t>2</a:t>
                      </a:r>
                      <a:r>
                        <a:rPr lang="zh-TW" altLang="en-US" sz="1400" b="0" kern="100" dirty="0">
                          <a:solidFill>
                            <a:schemeClr val="tx1"/>
                          </a:solidFill>
                          <a:effectLst/>
                          <a:latin typeface="+mn-ea"/>
                          <a:ea typeface="+mn-ea"/>
                          <a:cs typeface="Times New Roman" panose="02020603050405020304" pitchFamily="18" charset="0"/>
                        </a:rPr>
                        <a:t>天</a:t>
                      </a:r>
                    </a:p>
                    <a:p>
                      <a:pPr marL="0" algn="l" defTabSz="609585" rtl="0" eaLnBrk="1" latinLnBrk="0" hangingPunct="1">
                        <a:lnSpc>
                          <a:spcPct val="100000"/>
                        </a:lnSpc>
                        <a:spcBef>
                          <a:spcPts val="0"/>
                        </a:spcBef>
                        <a:spcAft>
                          <a:spcPts val="0"/>
                        </a:spcAft>
                      </a:pPr>
                      <a:r>
                        <a:rPr lang="en-US" altLang="zh-TW" sz="1400" b="0" kern="100" dirty="0">
                          <a:solidFill>
                            <a:schemeClr val="tx1"/>
                          </a:solidFill>
                          <a:effectLst/>
                          <a:latin typeface="+mn-ea"/>
                          <a:ea typeface="+mn-ea"/>
                          <a:cs typeface="Times New Roman" panose="02020603050405020304" pitchFamily="18" charset="0"/>
                        </a:rPr>
                        <a:t>8</a:t>
                      </a:r>
                      <a:r>
                        <a:rPr lang="en-US" sz="1400" b="0" kern="100" dirty="0">
                          <a:solidFill>
                            <a:schemeClr val="tx1"/>
                          </a:solidFill>
                          <a:effectLst/>
                          <a:latin typeface="+mn-ea"/>
                          <a:ea typeface="+mn-ea"/>
                          <a:cs typeface="Times New Roman" panose="02020603050405020304" pitchFamily="18" charset="0"/>
                        </a:rPr>
                        <a:t>,000</a:t>
                      </a:r>
                      <a:r>
                        <a:rPr lang="zh-TW" altLang="en-US" sz="1400" b="0" kern="100" dirty="0">
                          <a:solidFill>
                            <a:schemeClr val="tx1"/>
                          </a:solidFill>
                          <a:effectLst/>
                          <a:latin typeface="+mn-ea"/>
                          <a:ea typeface="+mn-ea"/>
                          <a:cs typeface="Times New Roman" panose="02020603050405020304" pitchFamily="18" charset="0"/>
                        </a:rPr>
                        <a:t>元</a:t>
                      </a:r>
                      <a:r>
                        <a:rPr lang="en-US" altLang="zh-TW" sz="1400" b="0" kern="100" dirty="0">
                          <a:solidFill>
                            <a:schemeClr val="tx1"/>
                          </a:solidFill>
                          <a:effectLst/>
                          <a:latin typeface="+mn-ea"/>
                          <a:ea typeface="+mn-ea"/>
                          <a:cs typeface="Times New Roman" panose="02020603050405020304" pitchFamily="18" charset="0"/>
                        </a:rPr>
                        <a:t>/</a:t>
                      </a:r>
                      <a:r>
                        <a:rPr lang="zh-TW" altLang="en-US" sz="1400" b="0" kern="100" dirty="0">
                          <a:solidFill>
                            <a:schemeClr val="tx1"/>
                          </a:solidFill>
                          <a:effectLst/>
                          <a:latin typeface="+mn-ea"/>
                          <a:ea typeface="+mn-ea"/>
                          <a:cs typeface="Times New Roman" panose="02020603050405020304" pitchFamily="18" charset="0"/>
                        </a:rPr>
                        <a:t>人</a:t>
                      </a: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alpha val="77000"/>
                      </a:schemeClr>
                    </a:solidFill>
                  </a:tcPr>
                </a:tc>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zh-TW" altLang="en-US" sz="1400" b="0" kern="100" dirty="0">
                          <a:solidFill>
                            <a:schemeClr val="tx1"/>
                          </a:solidFill>
                          <a:effectLst/>
                          <a:latin typeface="+mn-ea"/>
                          <a:ea typeface="+mn-ea"/>
                          <a:cs typeface="Times New Roman" panose="02020603050405020304" pitchFamily="18" charset="0"/>
                        </a:rPr>
                        <a:t>北部一場</a:t>
                      </a:r>
                      <a:endParaRPr lang="en-US" altLang="zh-TW" sz="1400" b="0" kern="100" dirty="0">
                        <a:solidFill>
                          <a:schemeClr val="tx1"/>
                        </a:solidFill>
                        <a:effectLst/>
                        <a:latin typeface="+mn-ea"/>
                        <a:ea typeface="+mn-ea"/>
                        <a:cs typeface="Times New Roman" panose="02020603050405020304" pitchFamily="18" charset="0"/>
                      </a:endParaRPr>
                    </a:p>
                    <a:p>
                      <a:pPr marL="0" algn="l" defTabSz="609585" rtl="0" eaLnBrk="1" latinLnBrk="0" hangingPunct="1">
                        <a:lnSpc>
                          <a:spcPct val="100000"/>
                        </a:lnSpc>
                        <a:spcBef>
                          <a:spcPts val="0"/>
                        </a:spcBef>
                        <a:spcAft>
                          <a:spcPts val="0"/>
                        </a:spcAft>
                      </a:pPr>
                      <a:r>
                        <a:rPr lang="en-US" altLang="zh-TW" sz="1400" b="0" kern="100" dirty="0">
                          <a:solidFill>
                            <a:schemeClr val="tx1"/>
                          </a:solidFill>
                          <a:effectLst/>
                          <a:latin typeface="+mn-ea"/>
                          <a:ea typeface="+mn-ea"/>
                          <a:cs typeface="Times New Roman" panose="02020603050405020304" pitchFamily="18" charset="0"/>
                        </a:rPr>
                        <a:t>10-11</a:t>
                      </a:r>
                      <a:r>
                        <a:rPr lang="zh-TW" altLang="en-US" sz="1400" b="0" kern="100" dirty="0">
                          <a:solidFill>
                            <a:schemeClr val="tx1"/>
                          </a:solidFill>
                          <a:effectLst/>
                          <a:latin typeface="+mn-ea"/>
                          <a:ea typeface="+mn-ea"/>
                          <a:cs typeface="Times New Roman" panose="02020603050405020304" pitchFamily="18" charset="0"/>
                        </a:rPr>
                        <a:t>月</a:t>
                      </a: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alpha val="77000"/>
                      </a:schemeClr>
                    </a:solidFill>
                  </a:tcPr>
                </a:tc>
                <a:extLst>
                  <a:ext uri="{0D108BD9-81ED-4DB2-BD59-A6C34878D82A}">
                    <a16:rowId xmlns:a16="http://schemas.microsoft.com/office/drawing/2014/main" xmlns="" val="1181661534"/>
                  </a:ext>
                </a:extLst>
              </a:tr>
              <a:tr h="511843">
                <a:tc vMerge="1">
                  <a:txBody>
                    <a:bodyPr/>
                    <a:lstStyle/>
                    <a:p>
                      <a:pPr algn="l">
                        <a:lnSpc>
                          <a:spcPts val="1440"/>
                        </a:lnSpc>
                        <a:spcAft>
                          <a:spcPts val="0"/>
                        </a:spcAft>
                      </a:pPr>
                      <a:endParaRPr lang="zh-TW" sz="1200" kern="100" dirty="0">
                        <a:effectLst/>
                        <a:latin typeface="+mj-ea"/>
                        <a:ea typeface="+mj-ea"/>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alpha val="77000"/>
                      </a:schemeClr>
                    </a:solidFill>
                  </a:tcPr>
                </a:tc>
                <a:tc>
                  <a:txBody>
                    <a:bodyPr/>
                    <a:lstStyle/>
                    <a:p>
                      <a:pPr>
                        <a:lnSpc>
                          <a:spcPct val="100000"/>
                        </a:lnSpc>
                        <a:spcBef>
                          <a:spcPts val="0"/>
                        </a:spcBef>
                      </a:pPr>
                      <a:r>
                        <a:rPr lang="en-US" altLang="zh-TW" sz="1400" kern="100" dirty="0">
                          <a:solidFill>
                            <a:schemeClr val="tx1"/>
                          </a:solidFill>
                          <a:effectLst/>
                          <a:latin typeface="+mn-ea"/>
                          <a:ea typeface="+mn-ea"/>
                          <a:cs typeface="Times New Roman" panose="02020603050405020304" pitchFamily="18" charset="0"/>
                        </a:rPr>
                        <a:t>TRM</a:t>
                      </a:r>
                      <a:r>
                        <a:rPr lang="zh-TW" altLang="en-US" sz="1400" kern="100" dirty="0">
                          <a:solidFill>
                            <a:schemeClr val="tx1"/>
                          </a:solidFill>
                          <a:effectLst/>
                          <a:latin typeface="+mn-ea"/>
                          <a:ea typeface="+mn-ea"/>
                          <a:cs typeface="Times New Roman" panose="02020603050405020304" pitchFamily="18" charset="0"/>
                        </a:rPr>
                        <a:t>基礎班</a:t>
                      </a: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alpha val="77000"/>
                      </a:schemeClr>
                    </a:solidFill>
                  </a:tcPr>
                </a:tc>
                <a:tc gridSpan="2">
                  <a:txBody>
                    <a:bodyPr/>
                    <a:lstStyle/>
                    <a:p>
                      <a:pPr marL="285750" lvl="0" indent="-285750" algn="l" defTabSz="609585" rtl="0" eaLnBrk="1" latinLnBrk="0" hangingPunct="1">
                        <a:lnSpc>
                          <a:spcPct val="100000"/>
                        </a:lnSpc>
                        <a:spcBef>
                          <a:spcPts val="0"/>
                        </a:spcBef>
                        <a:spcAft>
                          <a:spcPts val="0"/>
                        </a:spcAft>
                        <a:buFont typeface="Wingdings" panose="05000000000000000000" pitchFamily="2" charset="2"/>
                        <a:buChar char="u"/>
                      </a:pPr>
                      <a:r>
                        <a:rPr lang="en-US" altLang="zh-TW" sz="1400" kern="100" spc="30" baseline="0" dirty="0">
                          <a:solidFill>
                            <a:schemeClr val="tx1"/>
                          </a:solidFill>
                          <a:effectLst/>
                          <a:latin typeface="+mn-ea"/>
                          <a:ea typeface="+mn-ea"/>
                          <a:cs typeface="+mn-cs"/>
                        </a:rPr>
                        <a:t>TRM</a:t>
                      </a:r>
                      <a:r>
                        <a:rPr lang="zh-TW" altLang="en-US" sz="1400" kern="100" spc="30" baseline="0" dirty="0">
                          <a:solidFill>
                            <a:schemeClr val="tx1"/>
                          </a:solidFill>
                          <a:effectLst/>
                          <a:latin typeface="+mn-ea"/>
                          <a:ea typeface="+mn-ea"/>
                          <a:cs typeface="+mn-cs"/>
                        </a:rPr>
                        <a:t>模組教學及結合臨床實作應用</a:t>
                      </a: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alpha val="77000"/>
                      </a:schemeClr>
                    </a:solidFill>
                  </a:tcPr>
                </a:tc>
                <a:tc hMerge="1">
                  <a:txBody>
                    <a:bodyPr/>
                    <a:lstStyle/>
                    <a:p>
                      <a:endParaRPr lang="zh-TW" altLang="en-US"/>
                    </a:p>
                  </a:txBody>
                  <a:tcPr/>
                </a:tc>
                <a:tc>
                  <a:txBody>
                    <a:bodyPr/>
                    <a:lstStyle/>
                    <a:p>
                      <a:pPr marL="0" algn="l" defTabSz="609585" rtl="0" eaLnBrk="1" latinLnBrk="0" hangingPunct="1">
                        <a:lnSpc>
                          <a:spcPct val="100000"/>
                        </a:lnSpc>
                        <a:spcBef>
                          <a:spcPts val="0"/>
                        </a:spcBef>
                        <a:spcAft>
                          <a:spcPts val="0"/>
                        </a:spcAft>
                      </a:pPr>
                      <a:r>
                        <a:rPr lang="en-US" altLang="zh-TW" sz="1400" b="0" kern="100" dirty="0">
                          <a:solidFill>
                            <a:schemeClr val="tx1"/>
                          </a:solidFill>
                          <a:effectLst/>
                          <a:latin typeface="+mn-ea"/>
                          <a:ea typeface="+mn-ea"/>
                          <a:cs typeface="Times New Roman" panose="02020603050405020304" pitchFamily="18" charset="0"/>
                        </a:rPr>
                        <a:t>1</a:t>
                      </a:r>
                      <a:r>
                        <a:rPr lang="zh-TW" altLang="zh-TW" sz="1400" b="0" kern="100" dirty="0">
                          <a:solidFill>
                            <a:schemeClr val="tx1"/>
                          </a:solidFill>
                          <a:effectLst/>
                          <a:latin typeface="+mn-ea"/>
                          <a:ea typeface="+mn-ea"/>
                          <a:cs typeface="Times New Roman" panose="02020603050405020304" pitchFamily="18" charset="0"/>
                        </a:rPr>
                        <a:t>天</a:t>
                      </a:r>
                    </a:p>
                    <a:p>
                      <a:pPr marL="0" algn="l" defTabSz="609585" rtl="0" eaLnBrk="1" latinLnBrk="0" hangingPunct="1">
                        <a:lnSpc>
                          <a:spcPct val="100000"/>
                        </a:lnSpc>
                        <a:spcBef>
                          <a:spcPts val="0"/>
                        </a:spcBef>
                        <a:spcAft>
                          <a:spcPts val="0"/>
                        </a:spcAft>
                      </a:pPr>
                      <a:r>
                        <a:rPr lang="en-US" altLang="zh-TW" sz="1400" b="0" kern="100" dirty="0">
                          <a:solidFill>
                            <a:schemeClr val="tx1"/>
                          </a:solidFill>
                          <a:effectLst/>
                          <a:latin typeface="+mn-ea"/>
                          <a:ea typeface="+mn-ea"/>
                          <a:cs typeface="Times New Roman" panose="02020603050405020304" pitchFamily="18" charset="0"/>
                        </a:rPr>
                        <a:t>3,000</a:t>
                      </a:r>
                      <a:r>
                        <a:rPr lang="zh-TW" altLang="zh-TW" sz="1400" b="0" kern="100" dirty="0">
                          <a:solidFill>
                            <a:schemeClr val="tx1"/>
                          </a:solidFill>
                          <a:effectLst/>
                          <a:latin typeface="+mn-ea"/>
                          <a:ea typeface="+mn-ea"/>
                          <a:cs typeface="Times New Roman" panose="02020603050405020304" pitchFamily="18" charset="0"/>
                        </a:rPr>
                        <a:t>元</a:t>
                      </a:r>
                      <a:r>
                        <a:rPr lang="en-US" altLang="zh-TW" sz="1400" b="0" kern="100" dirty="0">
                          <a:solidFill>
                            <a:schemeClr val="tx1"/>
                          </a:solidFill>
                          <a:effectLst/>
                          <a:latin typeface="+mn-ea"/>
                          <a:ea typeface="+mn-ea"/>
                          <a:cs typeface="Times New Roman" panose="02020603050405020304" pitchFamily="18" charset="0"/>
                        </a:rPr>
                        <a:t>/</a:t>
                      </a:r>
                      <a:r>
                        <a:rPr lang="zh-TW" altLang="en-US" sz="1400" b="0" kern="100" dirty="0">
                          <a:solidFill>
                            <a:schemeClr val="tx1"/>
                          </a:solidFill>
                          <a:effectLst/>
                          <a:latin typeface="+mn-ea"/>
                          <a:ea typeface="+mn-ea"/>
                          <a:cs typeface="Times New Roman" panose="02020603050405020304" pitchFamily="18" charset="0"/>
                        </a:rPr>
                        <a:t>人</a:t>
                      </a:r>
                      <a:endParaRPr lang="zh-TW" altLang="zh-TW" sz="1400" b="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alpha val="77000"/>
                      </a:schemeClr>
                    </a:solidFill>
                  </a:tcPr>
                </a:tc>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zh-TW" altLang="en-US" sz="1400" b="0" kern="100" dirty="0">
                          <a:solidFill>
                            <a:schemeClr val="tx1"/>
                          </a:solidFill>
                          <a:effectLst/>
                          <a:latin typeface="+mn-ea"/>
                          <a:ea typeface="+mn-ea"/>
                          <a:cs typeface="Times New Roman" panose="02020603050405020304" pitchFamily="18" charset="0"/>
                        </a:rPr>
                        <a:t>北部一場</a:t>
                      </a:r>
                      <a:endParaRPr lang="en-US" altLang="zh-TW" sz="1400" b="0" kern="100" dirty="0">
                        <a:solidFill>
                          <a:schemeClr val="tx1"/>
                        </a:solidFill>
                        <a:effectLst/>
                        <a:latin typeface="+mn-ea"/>
                        <a:ea typeface="+mn-ea"/>
                        <a:cs typeface="Times New Roman" panose="02020603050405020304" pitchFamily="18" charset="0"/>
                      </a:endParaRPr>
                    </a:p>
                    <a:p>
                      <a:pPr marL="0" algn="l" defTabSz="609585" rtl="0" eaLnBrk="1" latinLnBrk="0" hangingPunct="1">
                        <a:lnSpc>
                          <a:spcPct val="100000"/>
                        </a:lnSpc>
                        <a:spcBef>
                          <a:spcPts val="0"/>
                        </a:spcBef>
                        <a:spcAft>
                          <a:spcPts val="0"/>
                        </a:spcAft>
                      </a:pPr>
                      <a:r>
                        <a:rPr lang="en-US" altLang="zh-TW" sz="1400" b="0" kern="100" dirty="0">
                          <a:solidFill>
                            <a:schemeClr val="tx1"/>
                          </a:solidFill>
                          <a:effectLst/>
                          <a:latin typeface="+mn-ea"/>
                          <a:ea typeface="+mn-ea"/>
                          <a:cs typeface="Times New Roman" panose="02020603050405020304" pitchFamily="18" charset="0"/>
                        </a:rPr>
                        <a:t>6/18</a:t>
                      </a:r>
                      <a:endParaRPr lang="zh-TW" altLang="zh-TW" sz="1400" b="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alpha val="77000"/>
                      </a:schemeClr>
                    </a:solidFill>
                  </a:tcPr>
                </a:tc>
                <a:extLst>
                  <a:ext uri="{0D108BD9-81ED-4DB2-BD59-A6C34878D82A}">
                    <a16:rowId xmlns:a16="http://schemas.microsoft.com/office/drawing/2014/main" xmlns="" val="2955365811"/>
                  </a:ext>
                </a:extLst>
              </a:tr>
              <a:tr h="485188">
                <a:tc vMerge="1">
                  <a:txBody>
                    <a:bodyPr/>
                    <a:lstStyle/>
                    <a:p>
                      <a:pPr algn="l">
                        <a:lnSpc>
                          <a:spcPts val="1440"/>
                        </a:lnSpc>
                        <a:spcAft>
                          <a:spcPts val="0"/>
                        </a:spcAft>
                      </a:pPr>
                      <a:endParaRPr lang="zh-TW" sz="1200" kern="100" dirty="0">
                        <a:effectLst/>
                        <a:latin typeface="+mj-ea"/>
                        <a:ea typeface="+mj-ea"/>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alpha val="77000"/>
                      </a:schemeClr>
                    </a:solidFill>
                  </a:tcPr>
                </a:tc>
                <a:tc>
                  <a:txBody>
                    <a:bodyPr/>
                    <a:lstStyle/>
                    <a:p>
                      <a:pPr algn="l">
                        <a:lnSpc>
                          <a:spcPct val="100000"/>
                        </a:lnSpc>
                        <a:spcBef>
                          <a:spcPts val="0"/>
                        </a:spcBef>
                        <a:spcAft>
                          <a:spcPts val="0"/>
                        </a:spcAft>
                      </a:pPr>
                      <a:r>
                        <a:rPr lang="zh-TW" altLang="en-US" sz="1400" kern="100" dirty="0">
                          <a:effectLst/>
                          <a:latin typeface="+mn-ea"/>
                          <a:ea typeface="+mn-ea"/>
                          <a:cs typeface="Times New Roman" panose="02020603050405020304" pitchFamily="18" charset="0"/>
                        </a:rPr>
                        <a:t>運用擬真提升病人安全工作坊</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alpha val="77000"/>
                      </a:schemeClr>
                    </a:solidFill>
                  </a:tcPr>
                </a:tc>
                <a:tc gridSpan="2">
                  <a:txBody>
                    <a:bodyPr/>
                    <a:lstStyle/>
                    <a:p>
                      <a:pPr marL="285750" lvl="0" indent="-285750" algn="l" defTabSz="609585" rtl="0" eaLnBrk="1" latinLnBrk="0" hangingPunct="1">
                        <a:lnSpc>
                          <a:spcPct val="100000"/>
                        </a:lnSpc>
                        <a:spcBef>
                          <a:spcPts val="0"/>
                        </a:spcBef>
                        <a:spcAft>
                          <a:spcPts val="0"/>
                        </a:spcAft>
                        <a:buFont typeface="Wingdings" panose="05000000000000000000" pitchFamily="2" charset="2"/>
                        <a:buChar char="u"/>
                      </a:pPr>
                      <a:r>
                        <a:rPr lang="zh-TW" altLang="en-US" sz="1400" kern="100" spc="30" baseline="0" dirty="0">
                          <a:solidFill>
                            <a:schemeClr val="tx1"/>
                          </a:solidFill>
                          <a:effectLst/>
                          <a:latin typeface="+mn-ea"/>
                          <a:ea typeface="+mn-ea"/>
                          <a:cs typeface="+mn-cs"/>
                        </a:rPr>
                        <a:t>瞭解及學習如何利用擬真情境教學模式改善病人安全</a:t>
                      </a: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alpha val="77000"/>
                      </a:schemeClr>
                    </a:solidFill>
                  </a:tcPr>
                </a:tc>
                <a:tc hMerge="1">
                  <a:txBody>
                    <a:bodyPr/>
                    <a:lstStyle/>
                    <a:p>
                      <a:endParaRPr lang="zh-TW" altLang="en-US"/>
                    </a:p>
                  </a:txBody>
                  <a:tcPr/>
                </a:tc>
                <a:tc>
                  <a:txBody>
                    <a:bodyPr/>
                    <a:lstStyle/>
                    <a:p>
                      <a:pPr algn="l">
                        <a:lnSpc>
                          <a:spcPct val="100000"/>
                        </a:lnSpc>
                        <a:spcBef>
                          <a:spcPts val="0"/>
                        </a:spcBef>
                        <a:spcAft>
                          <a:spcPts val="0"/>
                        </a:spcAft>
                      </a:pPr>
                      <a:r>
                        <a:rPr lang="en-US" altLang="zh-TW" sz="1400" b="0" kern="100" dirty="0">
                          <a:effectLst/>
                          <a:latin typeface="+mn-ea"/>
                          <a:ea typeface="+mn-ea"/>
                          <a:cs typeface="Times New Roman" panose="02020603050405020304" pitchFamily="18" charset="0"/>
                        </a:rPr>
                        <a:t>1</a:t>
                      </a:r>
                      <a:r>
                        <a:rPr lang="zh-TW" altLang="en-US" sz="1400" b="0" kern="100" dirty="0">
                          <a:effectLst/>
                          <a:latin typeface="+mn-ea"/>
                          <a:ea typeface="+mn-ea"/>
                          <a:cs typeface="Times New Roman" panose="02020603050405020304" pitchFamily="18" charset="0"/>
                        </a:rPr>
                        <a:t>天</a:t>
                      </a:r>
                      <a:endParaRPr lang="en-US" altLang="zh-TW" sz="1400" b="0" kern="100" dirty="0">
                        <a:effectLst/>
                        <a:latin typeface="+mn-ea"/>
                        <a:ea typeface="+mn-ea"/>
                        <a:cs typeface="Times New Roman" panose="02020603050405020304" pitchFamily="18" charset="0"/>
                      </a:endParaRPr>
                    </a:p>
                    <a:p>
                      <a:pPr algn="l">
                        <a:lnSpc>
                          <a:spcPct val="100000"/>
                        </a:lnSpc>
                        <a:spcBef>
                          <a:spcPts val="0"/>
                        </a:spcBef>
                        <a:spcAft>
                          <a:spcPts val="0"/>
                        </a:spcAft>
                      </a:pPr>
                      <a:r>
                        <a:rPr lang="en-US" altLang="zh-TW" sz="1400" b="0" kern="100" dirty="0">
                          <a:effectLst/>
                          <a:latin typeface="+mn-ea"/>
                          <a:ea typeface="+mn-ea"/>
                          <a:cs typeface="Times New Roman" panose="02020603050405020304" pitchFamily="18" charset="0"/>
                        </a:rPr>
                        <a:t>4,000</a:t>
                      </a:r>
                      <a:r>
                        <a:rPr lang="zh-TW" altLang="en-US" sz="1400" b="0" kern="100" dirty="0">
                          <a:effectLst/>
                          <a:latin typeface="+mn-ea"/>
                          <a:ea typeface="+mn-ea"/>
                          <a:cs typeface="Times New Roman" panose="02020603050405020304" pitchFamily="18" charset="0"/>
                        </a:rPr>
                        <a:t>元</a:t>
                      </a:r>
                      <a:r>
                        <a:rPr lang="en-US" altLang="zh-TW" sz="1400" b="0" kern="100" dirty="0">
                          <a:effectLst/>
                          <a:latin typeface="+mn-ea"/>
                          <a:ea typeface="+mn-ea"/>
                          <a:cs typeface="Times New Roman" panose="02020603050405020304" pitchFamily="18" charset="0"/>
                        </a:rPr>
                        <a:t>/</a:t>
                      </a:r>
                      <a:r>
                        <a:rPr lang="zh-TW" altLang="en-US" sz="1400" b="0" kern="100" dirty="0">
                          <a:effectLst/>
                          <a:latin typeface="+mn-ea"/>
                          <a:ea typeface="+mn-ea"/>
                          <a:cs typeface="Times New Roman" panose="02020603050405020304" pitchFamily="18" charset="0"/>
                        </a:rPr>
                        <a:t>人</a:t>
                      </a:r>
                      <a:endParaRPr lang="zh-TW" sz="1400" b="0" kern="100" dirty="0">
                        <a:effectLst/>
                        <a:latin typeface="+mn-ea"/>
                        <a:ea typeface="+mn-ea"/>
                        <a:cs typeface="Times New Roman" panose="02020603050405020304" pitchFamily="18" charset="0"/>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alpha val="77000"/>
                      </a:schemeClr>
                    </a:solidFill>
                  </a:tcPr>
                </a:tc>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zh-TW" altLang="en-US" sz="1400" b="0" kern="100" dirty="0">
                          <a:solidFill>
                            <a:schemeClr val="tx1"/>
                          </a:solidFill>
                          <a:effectLst/>
                          <a:latin typeface="+mn-ea"/>
                          <a:ea typeface="+mn-ea"/>
                          <a:cs typeface="Times New Roman" panose="02020603050405020304" pitchFamily="18" charset="0"/>
                        </a:rPr>
                        <a:t>北部一場</a:t>
                      </a:r>
                      <a:endParaRPr lang="en-US" altLang="zh-TW" sz="1400" b="0" kern="100" dirty="0">
                        <a:solidFill>
                          <a:schemeClr val="tx1"/>
                        </a:solidFill>
                        <a:effectLst/>
                        <a:latin typeface="+mn-ea"/>
                        <a:ea typeface="+mn-ea"/>
                        <a:cs typeface="Times New Roman" panose="02020603050405020304" pitchFamily="18" charset="0"/>
                      </a:endParaRPr>
                    </a:p>
                    <a:p>
                      <a:pPr algn="l">
                        <a:lnSpc>
                          <a:spcPct val="100000"/>
                        </a:lnSpc>
                        <a:spcBef>
                          <a:spcPts val="0"/>
                        </a:spcBef>
                        <a:spcAft>
                          <a:spcPts val="0"/>
                        </a:spcAft>
                      </a:pPr>
                      <a:r>
                        <a:rPr lang="en-US" altLang="zh-TW" sz="1400" b="0" kern="100" dirty="0">
                          <a:effectLst/>
                          <a:latin typeface="+mn-ea"/>
                          <a:ea typeface="+mn-ea"/>
                          <a:cs typeface="Times New Roman" panose="02020603050405020304" pitchFamily="18" charset="0"/>
                        </a:rPr>
                        <a:t>8-9</a:t>
                      </a:r>
                      <a:r>
                        <a:rPr lang="zh-TW" altLang="en-US" sz="1400" b="0" kern="100" dirty="0">
                          <a:effectLst/>
                          <a:latin typeface="+mn-ea"/>
                          <a:ea typeface="+mn-ea"/>
                          <a:cs typeface="Times New Roman" panose="02020603050405020304" pitchFamily="18" charset="0"/>
                        </a:rPr>
                        <a:t>月</a:t>
                      </a:r>
                      <a:endParaRPr lang="zh-TW" sz="1400" b="0" kern="100" dirty="0">
                        <a:effectLst/>
                        <a:latin typeface="+mn-ea"/>
                        <a:ea typeface="+mn-ea"/>
                        <a:cs typeface="Times New Roman" panose="02020603050405020304" pitchFamily="18" charset="0"/>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alpha val="77000"/>
                      </a:schemeClr>
                    </a:solidFill>
                  </a:tcPr>
                </a:tc>
                <a:extLst>
                  <a:ext uri="{0D108BD9-81ED-4DB2-BD59-A6C34878D82A}">
                    <a16:rowId xmlns:a16="http://schemas.microsoft.com/office/drawing/2014/main" xmlns="" val="3107005086"/>
                  </a:ext>
                </a:extLst>
              </a:tr>
              <a:tr h="1332000">
                <a:tc rowSpan="2">
                  <a:txBody>
                    <a:bodyPr/>
                    <a:lstStyle/>
                    <a:p>
                      <a:pPr algn="l">
                        <a:lnSpc>
                          <a:spcPct val="100000"/>
                        </a:lnSpc>
                        <a:spcBef>
                          <a:spcPts val="0"/>
                        </a:spcBef>
                        <a:spcAft>
                          <a:spcPts val="0"/>
                        </a:spcAft>
                      </a:pPr>
                      <a:r>
                        <a:rPr lang="zh-TW" altLang="en-US" sz="1400" b="0" kern="100" dirty="0">
                          <a:effectLst/>
                          <a:latin typeface="+mn-ea"/>
                          <a:ea typeface="+mn-ea"/>
                          <a:cs typeface="Times New Roman" panose="02020603050405020304" pitchFamily="18" charset="0"/>
                        </a:rPr>
                        <a:t>高階課程</a:t>
                      </a:r>
                      <a:endParaRPr lang="zh-TW" sz="1400" b="0" kern="100" dirty="0">
                        <a:effectLst/>
                        <a:latin typeface="+mn-ea"/>
                        <a:ea typeface="+mn-ea"/>
                        <a:cs typeface="Times New Roman" panose="02020603050405020304" pitchFamily="18" charset="0"/>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alpha val="77000"/>
                      </a:schemeClr>
                    </a:solidFill>
                  </a:tcPr>
                </a:tc>
                <a:tc>
                  <a:txBody>
                    <a:bodyPr/>
                    <a:lstStyle/>
                    <a:p>
                      <a:pPr algn="l">
                        <a:lnSpc>
                          <a:spcPct val="100000"/>
                        </a:lnSpc>
                        <a:spcBef>
                          <a:spcPts val="0"/>
                        </a:spcBef>
                        <a:spcAft>
                          <a:spcPts val="0"/>
                        </a:spcAft>
                      </a:pPr>
                      <a:r>
                        <a:rPr lang="zh-TW" altLang="en-US" sz="1400" kern="100" dirty="0">
                          <a:effectLst/>
                          <a:latin typeface="+mn-ea"/>
                          <a:ea typeface="+mn-ea"/>
                          <a:cs typeface="Times New Roman" panose="02020603050405020304" pitchFamily="18" charset="0"/>
                        </a:rPr>
                        <a:t>臨床稽核實踐班</a:t>
                      </a:r>
                      <a:r>
                        <a:rPr lang="en-US" altLang="zh-TW" sz="1400" kern="100" dirty="0">
                          <a:effectLst/>
                          <a:latin typeface="+mn-ea"/>
                          <a:ea typeface="+mn-ea"/>
                          <a:cs typeface="Times New Roman" panose="02020603050405020304" pitchFamily="18" charset="0"/>
                        </a:rPr>
                        <a:t>(3</a:t>
                      </a:r>
                      <a:r>
                        <a:rPr lang="zh-TW" altLang="en-US" sz="1400" kern="100" dirty="0">
                          <a:effectLst/>
                          <a:latin typeface="+mn-ea"/>
                          <a:ea typeface="+mn-ea"/>
                          <a:cs typeface="Times New Roman" panose="02020603050405020304" pitchFamily="18" charset="0"/>
                        </a:rPr>
                        <a:t>天</a:t>
                      </a:r>
                      <a:r>
                        <a:rPr lang="en-US" altLang="zh-TW" sz="1400" kern="100" dirty="0">
                          <a:effectLst/>
                          <a:latin typeface="+mn-ea"/>
                          <a:ea typeface="+mn-ea"/>
                          <a:cs typeface="Times New Roman" panose="02020603050405020304" pitchFamily="18" charset="0"/>
                        </a:rPr>
                        <a:t>)</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alpha val="77000"/>
                      </a:schemeClr>
                    </a:solidFill>
                  </a:tcPr>
                </a:tc>
                <a:tc gridSpan="2">
                  <a:txBody>
                    <a:bodyPr/>
                    <a:lstStyle/>
                    <a:p>
                      <a:pPr marL="285750" lvl="0" indent="-285750" algn="l" defTabSz="609585" rtl="0" eaLnBrk="1" latinLnBrk="0" hangingPunct="1">
                        <a:lnSpc>
                          <a:spcPct val="100000"/>
                        </a:lnSpc>
                        <a:spcBef>
                          <a:spcPts val="0"/>
                        </a:spcBef>
                        <a:spcAft>
                          <a:spcPts val="0"/>
                        </a:spcAft>
                        <a:buFont typeface="Wingdings" panose="05000000000000000000" pitchFamily="2" charset="2"/>
                        <a:buChar char="u"/>
                      </a:pPr>
                      <a:r>
                        <a:rPr lang="zh-TW" altLang="en-US" sz="1400" kern="100" spc="30" baseline="0" dirty="0">
                          <a:solidFill>
                            <a:schemeClr val="tx1"/>
                          </a:solidFill>
                          <a:effectLst/>
                          <a:latin typeface="+mn-ea"/>
                          <a:ea typeface="+mn-ea"/>
                          <a:cs typeface="+mn-cs"/>
                        </a:rPr>
                        <a:t>結合實證建議，以臨床專業為導向</a:t>
                      </a:r>
                      <a:endParaRPr lang="en-US" altLang="zh-TW" sz="1400" kern="100" spc="30" baseline="0" dirty="0">
                        <a:solidFill>
                          <a:schemeClr val="tx1"/>
                        </a:solidFill>
                        <a:effectLst/>
                        <a:latin typeface="+mn-ea"/>
                        <a:ea typeface="+mn-ea"/>
                        <a:cs typeface="+mn-cs"/>
                      </a:endParaRPr>
                    </a:p>
                    <a:p>
                      <a:pPr marL="285750" lvl="0" indent="-285750" algn="l" defTabSz="609585" rtl="0" eaLnBrk="1" latinLnBrk="0" hangingPunct="1">
                        <a:lnSpc>
                          <a:spcPct val="100000"/>
                        </a:lnSpc>
                        <a:spcBef>
                          <a:spcPts val="0"/>
                        </a:spcBef>
                        <a:spcAft>
                          <a:spcPts val="0"/>
                        </a:spcAft>
                        <a:buFont typeface="Wingdings" panose="05000000000000000000" pitchFamily="2" charset="2"/>
                        <a:buChar char="u"/>
                      </a:pPr>
                      <a:r>
                        <a:rPr lang="zh-TW" altLang="en-US" sz="1400" kern="100" spc="30" baseline="0" dirty="0">
                          <a:solidFill>
                            <a:schemeClr val="tx1"/>
                          </a:solidFill>
                          <a:effectLst/>
                          <a:latin typeface="+mn-ea"/>
                          <a:ea typeface="+mn-ea"/>
                          <a:cs typeface="+mn-cs"/>
                        </a:rPr>
                        <a:t>實踐專業自主的內部監測、稽核與改善並以實作方式協助醫院確認醫療照護人員遵從臨床照護指引之程度，於院內實行臨床稽核，找出最需進行品質改善之處，以改善病人照護結果</a:t>
                      </a:r>
                      <a:endParaRPr lang="en-US" altLang="zh-TW" sz="1400" kern="100" spc="30" baseline="0" dirty="0">
                        <a:solidFill>
                          <a:schemeClr val="tx1"/>
                        </a:solidFill>
                        <a:effectLst/>
                        <a:latin typeface="+mn-ea"/>
                        <a:ea typeface="+mn-ea"/>
                        <a:cs typeface="+mn-cs"/>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alpha val="77000"/>
                      </a:schemeClr>
                    </a:solidFill>
                  </a:tcPr>
                </a:tc>
                <a:tc hMerge="1">
                  <a:txBody>
                    <a:bodyPr/>
                    <a:lstStyle/>
                    <a:p>
                      <a:endParaRPr lang="zh-TW" altLang="en-US"/>
                    </a:p>
                  </a:txBody>
                  <a:tcPr/>
                </a:tc>
                <a:tc>
                  <a:txBody>
                    <a:bodyPr/>
                    <a:lstStyle/>
                    <a:p>
                      <a:pPr algn="l">
                        <a:lnSpc>
                          <a:spcPct val="100000"/>
                        </a:lnSpc>
                        <a:spcBef>
                          <a:spcPts val="0"/>
                        </a:spcBef>
                        <a:spcAft>
                          <a:spcPts val="0"/>
                        </a:spcAft>
                      </a:pPr>
                      <a:r>
                        <a:rPr lang="en-US" altLang="zh-TW" sz="1400" b="0" kern="100" dirty="0">
                          <a:effectLst/>
                          <a:latin typeface="+mn-ea"/>
                          <a:ea typeface="+mn-ea"/>
                          <a:cs typeface="Times New Roman" panose="02020603050405020304" pitchFamily="18" charset="0"/>
                        </a:rPr>
                        <a:t>3</a:t>
                      </a:r>
                      <a:r>
                        <a:rPr lang="zh-TW" altLang="en-US" sz="1400" b="0" kern="100" dirty="0">
                          <a:effectLst/>
                          <a:latin typeface="+mn-ea"/>
                          <a:ea typeface="+mn-ea"/>
                          <a:cs typeface="Times New Roman" panose="02020603050405020304" pitchFamily="18" charset="0"/>
                        </a:rPr>
                        <a:t>天</a:t>
                      </a:r>
                      <a:endParaRPr lang="en-US" altLang="zh-TW" sz="1400" b="0" kern="100" dirty="0">
                        <a:effectLst/>
                        <a:latin typeface="+mn-ea"/>
                        <a:ea typeface="+mn-ea"/>
                        <a:cs typeface="Times New Roman" panose="02020603050405020304" pitchFamily="18" charset="0"/>
                      </a:endParaRPr>
                    </a:p>
                    <a:p>
                      <a:pPr algn="l">
                        <a:lnSpc>
                          <a:spcPct val="100000"/>
                        </a:lnSpc>
                        <a:spcBef>
                          <a:spcPts val="0"/>
                        </a:spcBef>
                        <a:spcAft>
                          <a:spcPts val="0"/>
                        </a:spcAft>
                      </a:pPr>
                      <a:r>
                        <a:rPr lang="en-US" altLang="zh-TW" sz="1400" b="0" kern="100" dirty="0">
                          <a:effectLst/>
                          <a:latin typeface="+mn-ea"/>
                          <a:ea typeface="+mn-ea"/>
                          <a:cs typeface="Times New Roman" panose="02020603050405020304" pitchFamily="18" charset="0"/>
                        </a:rPr>
                        <a:t>60,000</a:t>
                      </a:r>
                      <a:r>
                        <a:rPr lang="zh-TW" altLang="en-US" sz="1400" b="0" kern="100" dirty="0">
                          <a:solidFill>
                            <a:schemeClr val="tx1"/>
                          </a:solidFill>
                          <a:effectLst/>
                          <a:latin typeface="+mn-ea"/>
                          <a:ea typeface="+mn-ea"/>
                          <a:cs typeface="Times New Roman" panose="02020603050405020304" pitchFamily="18" charset="0"/>
                        </a:rPr>
                        <a:t>元</a:t>
                      </a:r>
                      <a:r>
                        <a:rPr lang="en-US" altLang="zh-TW" sz="1400" b="0" kern="100" dirty="0">
                          <a:effectLst/>
                          <a:latin typeface="+mn-ea"/>
                          <a:ea typeface="+mn-ea"/>
                          <a:cs typeface="Times New Roman" panose="02020603050405020304" pitchFamily="18" charset="0"/>
                        </a:rPr>
                        <a:t>/</a:t>
                      </a:r>
                      <a:r>
                        <a:rPr lang="zh-TW" altLang="en-US" sz="1400" b="0" kern="100" dirty="0">
                          <a:effectLst/>
                          <a:latin typeface="+mn-ea"/>
                          <a:ea typeface="+mn-ea"/>
                          <a:cs typeface="Times New Roman" panose="02020603050405020304" pitchFamily="18" charset="0"/>
                        </a:rPr>
                        <a:t>團隊</a:t>
                      </a:r>
                      <a:endParaRPr lang="zh-TW" sz="1400" b="0" kern="100" dirty="0">
                        <a:effectLst/>
                        <a:latin typeface="+mn-ea"/>
                        <a:ea typeface="+mn-ea"/>
                        <a:cs typeface="Times New Roman" panose="02020603050405020304" pitchFamily="18" charset="0"/>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alpha val="77000"/>
                      </a:schemeClr>
                    </a:solidFill>
                  </a:tcPr>
                </a:tc>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zh-TW" altLang="en-US" sz="1400" b="0" kern="100" dirty="0">
                          <a:solidFill>
                            <a:schemeClr val="tx1"/>
                          </a:solidFill>
                          <a:effectLst/>
                          <a:latin typeface="+mn-ea"/>
                          <a:ea typeface="+mn-ea"/>
                          <a:cs typeface="Times New Roman" panose="02020603050405020304" pitchFamily="18" charset="0"/>
                        </a:rPr>
                        <a:t>北部一場</a:t>
                      </a:r>
                      <a:endParaRPr lang="en-US" altLang="zh-TW" sz="1400" b="0" kern="100" dirty="0">
                        <a:solidFill>
                          <a:schemeClr val="tx1"/>
                        </a:solidFill>
                        <a:effectLst/>
                        <a:latin typeface="+mn-ea"/>
                        <a:ea typeface="+mn-ea"/>
                        <a:cs typeface="Times New Roman" panose="02020603050405020304" pitchFamily="18" charset="0"/>
                      </a:endParaRPr>
                    </a:p>
                    <a:p>
                      <a:pPr algn="l">
                        <a:lnSpc>
                          <a:spcPct val="100000"/>
                        </a:lnSpc>
                        <a:spcBef>
                          <a:spcPts val="0"/>
                        </a:spcBef>
                        <a:spcAft>
                          <a:spcPts val="0"/>
                        </a:spcAft>
                      </a:pPr>
                      <a:r>
                        <a:rPr lang="en-US" altLang="zh-TW" sz="1400" b="0" kern="100" dirty="0">
                          <a:effectLst/>
                          <a:latin typeface="+mn-ea"/>
                          <a:ea typeface="+mn-ea"/>
                          <a:cs typeface="Times New Roman" panose="02020603050405020304" pitchFamily="18" charset="0"/>
                        </a:rPr>
                        <a:t>7-11</a:t>
                      </a:r>
                      <a:r>
                        <a:rPr lang="zh-TW" altLang="en-US" sz="1400" b="0" kern="100" dirty="0">
                          <a:effectLst/>
                          <a:latin typeface="+mn-ea"/>
                          <a:ea typeface="+mn-ea"/>
                          <a:cs typeface="Times New Roman" panose="02020603050405020304" pitchFamily="18" charset="0"/>
                        </a:rPr>
                        <a:t>月</a:t>
                      </a:r>
                      <a:endParaRPr lang="zh-TW" sz="1400" b="0" kern="100" dirty="0">
                        <a:effectLst/>
                        <a:latin typeface="+mn-ea"/>
                        <a:ea typeface="+mn-ea"/>
                        <a:cs typeface="Times New Roman" panose="02020603050405020304" pitchFamily="18" charset="0"/>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alpha val="77000"/>
                      </a:schemeClr>
                    </a:solidFill>
                  </a:tcPr>
                </a:tc>
                <a:extLst>
                  <a:ext uri="{0D108BD9-81ED-4DB2-BD59-A6C34878D82A}">
                    <a16:rowId xmlns:a16="http://schemas.microsoft.com/office/drawing/2014/main" xmlns="" val="927702261"/>
                  </a:ext>
                </a:extLst>
              </a:tr>
              <a:tr h="936000">
                <a:tc vMerge="1">
                  <a:txBody>
                    <a:bodyPr/>
                    <a:lstStyle/>
                    <a:p>
                      <a:pPr algn="l">
                        <a:lnSpc>
                          <a:spcPts val="1700"/>
                        </a:lnSpc>
                        <a:spcAft>
                          <a:spcPts val="0"/>
                        </a:spcAft>
                      </a:pPr>
                      <a:endParaRPr lang="zh-TW" sz="1400" b="0" kern="100" dirty="0">
                        <a:effectLst/>
                        <a:latin typeface="+mj-ea"/>
                        <a:ea typeface="+mj-ea"/>
                        <a:cs typeface="Times New Roman" panose="02020603050405020304" pitchFamily="18" charset="0"/>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alpha val="77000"/>
                      </a:schemeClr>
                    </a:solidFill>
                  </a:tcPr>
                </a:tc>
                <a:tc>
                  <a:txBody>
                    <a:bodyPr/>
                    <a:lstStyle/>
                    <a:p>
                      <a:pPr algn="l">
                        <a:lnSpc>
                          <a:spcPct val="100000"/>
                        </a:lnSpc>
                        <a:spcBef>
                          <a:spcPts val="0"/>
                        </a:spcBef>
                        <a:spcAft>
                          <a:spcPts val="0"/>
                        </a:spcAft>
                      </a:pPr>
                      <a:r>
                        <a:rPr lang="en-US" altLang="zh-TW" sz="1400" kern="100" dirty="0">
                          <a:effectLst/>
                          <a:latin typeface="+mn-ea"/>
                          <a:ea typeface="+mn-ea"/>
                          <a:cs typeface="Times New Roman" panose="02020603050405020304" pitchFamily="18" charset="0"/>
                        </a:rPr>
                        <a:t>TRM</a:t>
                      </a:r>
                      <a:r>
                        <a:rPr lang="zh-TW" altLang="en-US" sz="1400" kern="100" dirty="0">
                          <a:effectLst/>
                          <a:latin typeface="+mn-ea"/>
                          <a:ea typeface="+mn-ea"/>
                          <a:cs typeface="Times New Roman" panose="02020603050405020304" pitchFamily="18" charset="0"/>
                        </a:rPr>
                        <a:t>實踐營</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alpha val="77000"/>
                      </a:schemeClr>
                    </a:solidFill>
                  </a:tcPr>
                </a:tc>
                <a:tc>
                  <a:txBody>
                    <a:bodyPr/>
                    <a:lstStyle/>
                    <a:p>
                      <a:pPr marL="285750" lvl="0" indent="-285750" algn="l" defTabSz="609585" rtl="0" eaLnBrk="1" latinLnBrk="0" hangingPunct="1">
                        <a:lnSpc>
                          <a:spcPct val="100000"/>
                        </a:lnSpc>
                        <a:spcBef>
                          <a:spcPts val="0"/>
                        </a:spcBef>
                        <a:spcAft>
                          <a:spcPts val="0"/>
                        </a:spcAft>
                        <a:buFont typeface="Wingdings" panose="05000000000000000000" pitchFamily="2" charset="2"/>
                        <a:buChar char="u"/>
                      </a:pPr>
                      <a:r>
                        <a:rPr lang="zh-TW" altLang="en-US" sz="1400" kern="100" spc="30" baseline="0" dirty="0">
                          <a:solidFill>
                            <a:schemeClr val="tx1"/>
                          </a:solidFill>
                          <a:effectLst/>
                          <a:latin typeface="+mn-ea"/>
                          <a:ea typeface="+mn-ea"/>
                          <a:cs typeface="+mn-cs"/>
                        </a:rPr>
                        <a:t>擬定</a:t>
                      </a:r>
                      <a:r>
                        <a:rPr lang="en-US" altLang="zh-TW" sz="1400" kern="100" spc="30" baseline="0" dirty="0">
                          <a:solidFill>
                            <a:schemeClr val="tx1"/>
                          </a:solidFill>
                          <a:effectLst/>
                          <a:latin typeface="+mn-ea"/>
                          <a:ea typeface="+mn-ea"/>
                          <a:cs typeface="+mn-cs"/>
                        </a:rPr>
                        <a:t>TRM</a:t>
                      </a:r>
                      <a:r>
                        <a:rPr lang="zh-TW" altLang="en-US" sz="1400" kern="100" spc="30" baseline="0" dirty="0">
                          <a:solidFill>
                            <a:schemeClr val="tx1"/>
                          </a:solidFill>
                          <a:effectLst/>
                          <a:latin typeface="+mn-ea"/>
                          <a:ea typeface="+mn-ea"/>
                          <a:cs typeface="+mn-cs"/>
                        </a:rPr>
                        <a:t>推行計畫</a:t>
                      </a:r>
                      <a:endParaRPr lang="en-US" altLang="zh-TW" sz="1400" kern="100" spc="30" baseline="0" dirty="0">
                        <a:solidFill>
                          <a:schemeClr val="tx1"/>
                        </a:solidFill>
                        <a:effectLst/>
                        <a:latin typeface="+mn-ea"/>
                        <a:ea typeface="+mn-ea"/>
                        <a:cs typeface="+mn-cs"/>
                      </a:endParaRPr>
                    </a:p>
                    <a:p>
                      <a:pPr marL="285750" lvl="0" indent="-285750" algn="l" defTabSz="609585" rtl="0" eaLnBrk="1" latinLnBrk="0" hangingPunct="1">
                        <a:lnSpc>
                          <a:spcPct val="100000"/>
                        </a:lnSpc>
                        <a:spcBef>
                          <a:spcPts val="0"/>
                        </a:spcBef>
                        <a:spcAft>
                          <a:spcPts val="0"/>
                        </a:spcAft>
                        <a:buFont typeface="Wingdings" panose="05000000000000000000" pitchFamily="2" charset="2"/>
                        <a:buChar char="u"/>
                      </a:pPr>
                      <a:r>
                        <a:rPr lang="en-US" altLang="zh-TW" sz="1400" kern="100" spc="30" baseline="0" dirty="0">
                          <a:solidFill>
                            <a:schemeClr val="tx1"/>
                          </a:solidFill>
                          <a:effectLst/>
                          <a:latin typeface="+mn-ea"/>
                          <a:ea typeface="+mn-ea"/>
                          <a:cs typeface="+mn-cs"/>
                        </a:rPr>
                        <a:t>TRM</a:t>
                      </a:r>
                      <a:r>
                        <a:rPr lang="zh-TW" altLang="en-US" sz="1400" kern="100" spc="30" baseline="0" dirty="0">
                          <a:solidFill>
                            <a:schemeClr val="tx1"/>
                          </a:solidFill>
                          <a:effectLst/>
                          <a:latin typeface="+mn-ea"/>
                          <a:ea typeface="+mn-ea"/>
                          <a:cs typeface="+mn-cs"/>
                        </a:rPr>
                        <a:t>推行之成效評估</a:t>
                      </a:r>
                      <a:endParaRPr lang="en-US" altLang="zh-TW" sz="1400" kern="100" spc="30" baseline="0" dirty="0">
                        <a:solidFill>
                          <a:schemeClr val="tx1"/>
                        </a:solidFill>
                        <a:effectLst/>
                        <a:latin typeface="+mn-ea"/>
                        <a:ea typeface="+mn-ea"/>
                        <a:cs typeface="+mn-cs"/>
                      </a:endParaRPr>
                    </a:p>
                    <a:p>
                      <a:pPr marL="285750" lvl="0" indent="-285750" algn="l" defTabSz="609585" rtl="0" eaLnBrk="1" latinLnBrk="0" hangingPunct="1">
                        <a:lnSpc>
                          <a:spcPct val="100000"/>
                        </a:lnSpc>
                        <a:spcBef>
                          <a:spcPts val="0"/>
                        </a:spcBef>
                        <a:spcAft>
                          <a:spcPts val="0"/>
                        </a:spcAft>
                        <a:buFont typeface="Wingdings" panose="05000000000000000000" pitchFamily="2" charset="2"/>
                        <a:buChar char="u"/>
                      </a:pPr>
                      <a:r>
                        <a:rPr lang="en-US" altLang="zh-TW" sz="1400" kern="100" spc="30" baseline="0" dirty="0">
                          <a:solidFill>
                            <a:schemeClr val="tx1"/>
                          </a:solidFill>
                          <a:effectLst/>
                          <a:latin typeface="+mn-ea"/>
                          <a:ea typeface="+mn-ea"/>
                          <a:cs typeface="+mn-cs"/>
                        </a:rPr>
                        <a:t>TRM</a:t>
                      </a:r>
                      <a:r>
                        <a:rPr lang="zh-TW" altLang="en-US" sz="1400" kern="100" spc="30" baseline="0" dirty="0">
                          <a:solidFill>
                            <a:schemeClr val="tx1"/>
                          </a:solidFill>
                          <a:effectLst/>
                          <a:latin typeface="+mn-ea"/>
                          <a:ea typeface="+mn-ea"/>
                          <a:cs typeface="+mn-cs"/>
                        </a:rPr>
                        <a:t>案例</a:t>
                      </a:r>
                      <a:r>
                        <a:rPr lang="zh-TW" altLang="en-US" sz="1400" kern="100" spc="30" baseline="0" dirty="0" smtClean="0">
                          <a:solidFill>
                            <a:schemeClr val="tx1"/>
                          </a:solidFill>
                          <a:effectLst/>
                          <a:latin typeface="+mn-ea"/>
                          <a:ea typeface="+mn-ea"/>
                          <a:cs typeface="+mn-cs"/>
                        </a:rPr>
                        <a:t>討論</a:t>
                      </a:r>
                      <a:endParaRPr lang="en-US" altLang="zh-TW" sz="1400" kern="100" spc="30" baseline="0" dirty="0">
                        <a:solidFill>
                          <a:schemeClr val="tx1"/>
                        </a:solidFill>
                        <a:effectLst/>
                        <a:latin typeface="+mn-ea"/>
                        <a:ea typeface="+mn-ea"/>
                        <a:cs typeface="+mn-cs"/>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alpha val="77000"/>
                      </a:schemeClr>
                    </a:solidFill>
                  </a:tcPr>
                </a:tc>
                <a:tc>
                  <a:txBody>
                    <a:bodyPr/>
                    <a:lstStyle/>
                    <a:p>
                      <a:pPr marL="285750" lvl="0" indent="-285750" algn="l" defTabSz="609585" rtl="0" eaLnBrk="1" latinLnBrk="0" hangingPunct="1">
                        <a:lnSpc>
                          <a:spcPct val="100000"/>
                        </a:lnSpc>
                        <a:spcBef>
                          <a:spcPts val="0"/>
                        </a:spcBef>
                        <a:spcAft>
                          <a:spcPts val="0"/>
                        </a:spcAft>
                        <a:buFont typeface="Wingdings" panose="05000000000000000000" pitchFamily="2" charset="2"/>
                        <a:buChar char="u"/>
                      </a:pPr>
                      <a:r>
                        <a:rPr lang="zh-TW" altLang="en-US" sz="1400" kern="100" spc="30" baseline="0" dirty="0" smtClean="0">
                          <a:solidFill>
                            <a:schemeClr val="tx1"/>
                          </a:solidFill>
                          <a:effectLst/>
                          <a:latin typeface="+mn-ea"/>
                          <a:ea typeface="+mn-ea"/>
                          <a:cs typeface="+mn-cs"/>
                        </a:rPr>
                        <a:t>實地輔導單位推行</a:t>
                      </a:r>
                      <a:endParaRPr lang="en-US" altLang="zh-TW" sz="1400" kern="100" spc="30" baseline="0" dirty="0" smtClean="0">
                        <a:solidFill>
                          <a:schemeClr val="tx1"/>
                        </a:solidFill>
                        <a:effectLst/>
                        <a:latin typeface="+mn-ea"/>
                        <a:ea typeface="+mn-ea"/>
                        <a:cs typeface="+mn-cs"/>
                      </a:endParaRPr>
                    </a:p>
                    <a:p>
                      <a:pPr marL="285750" lvl="0" indent="-285750" algn="l" defTabSz="609585" rtl="0" eaLnBrk="1" latinLnBrk="0" hangingPunct="1">
                        <a:lnSpc>
                          <a:spcPct val="100000"/>
                        </a:lnSpc>
                        <a:spcBef>
                          <a:spcPts val="0"/>
                        </a:spcBef>
                        <a:spcAft>
                          <a:spcPts val="0"/>
                        </a:spcAft>
                        <a:buFont typeface="Wingdings" panose="05000000000000000000" pitchFamily="2" charset="2"/>
                        <a:buChar char="u"/>
                      </a:pPr>
                      <a:r>
                        <a:rPr lang="zh-TW" altLang="en-US" sz="1400" kern="100" spc="30" baseline="0" dirty="0" smtClean="0">
                          <a:solidFill>
                            <a:schemeClr val="tx1"/>
                          </a:solidFill>
                          <a:effectLst/>
                          <a:latin typeface="+mn-ea"/>
                          <a:ea typeface="+mn-ea"/>
                          <a:cs typeface="+mn-cs"/>
                        </a:rPr>
                        <a:t>團體學習經驗交流及輔導</a:t>
                      </a:r>
                      <a:endParaRPr lang="en-US" altLang="zh-TW" sz="1400" kern="100" spc="30" baseline="0" dirty="0" smtClean="0">
                        <a:solidFill>
                          <a:schemeClr val="tx1"/>
                        </a:solidFill>
                        <a:effectLst/>
                        <a:latin typeface="+mn-ea"/>
                        <a:ea typeface="+mn-ea"/>
                        <a:cs typeface="+mn-cs"/>
                      </a:endParaRPr>
                    </a:p>
                    <a:p>
                      <a:pPr marL="285750" lvl="0" indent="-285750" algn="l" defTabSz="609585" rtl="0" eaLnBrk="1" latinLnBrk="0" hangingPunct="1">
                        <a:lnSpc>
                          <a:spcPct val="100000"/>
                        </a:lnSpc>
                        <a:spcBef>
                          <a:spcPts val="0"/>
                        </a:spcBef>
                        <a:spcAft>
                          <a:spcPts val="0"/>
                        </a:spcAft>
                        <a:buFont typeface="Wingdings" panose="05000000000000000000" pitchFamily="2" charset="2"/>
                        <a:buChar char="u"/>
                      </a:pPr>
                      <a:r>
                        <a:rPr lang="zh-TW" altLang="en-US" sz="1400" kern="100" spc="30" baseline="0" dirty="0" smtClean="0">
                          <a:solidFill>
                            <a:schemeClr val="tx1"/>
                          </a:solidFill>
                          <a:effectLst/>
                          <a:latin typeface="+mn-ea"/>
                          <a:ea typeface="+mn-ea"/>
                          <a:cs typeface="+mn-cs"/>
                        </a:rPr>
                        <a:t>導入</a:t>
                      </a:r>
                      <a:r>
                        <a:rPr lang="en-US" altLang="zh-TW" sz="1400" kern="100" spc="30" baseline="0" dirty="0" smtClean="0">
                          <a:solidFill>
                            <a:schemeClr val="tx1"/>
                          </a:solidFill>
                          <a:effectLst/>
                          <a:latin typeface="+mn-ea"/>
                          <a:ea typeface="+mn-ea"/>
                          <a:cs typeface="+mn-cs"/>
                        </a:rPr>
                        <a:t>Resilience</a:t>
                      </a:r>
                      <a:endParaRPr lang="zh-TW" altLang="en-US" sz="1400" kern="100" spc="30" baseline="0" dirty="0" smtClean="0">
                        <a:solidFill>
                          <a:schemeClr val="tx1"/>
                        </a:solidFill>
                        <a:effectLst/>
                        <a:latin typeface="+mn-ea"/>
                        <a:ea typeface="+mn-ea"/>
                        <a:cs typeface="+mn-cs"/>
                      </a:endParaRPr>
                    </a:p>
                  </a:txBody>
                  <a:tcPr marL="68580" marR="68580" marT="0" marB="0" anchor="ctr">
                    <a:lnL w="12700" cap="flat" cmpd="sng" algn="ctr">
                      <a:no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alpha val="77000"/>
                      </a:schemeClr>
                    </a:solidFill>
                  </a:tcPr>
                </a:tc>
                <a:tc>
                  <a:txBody>
                    <a:bodyPr/>
                    <a:lstStyle/>
                    <a:p>
                      <a:pPr algn="l">
                        <a:lnSpc>
                          <a:spcPct val="100000"/>
                        </a:lnSpc>
                        <a:spcBef>
                          <a:spcPts val="0"/>
                        </a:spcBef>
                        <a:spcAft>
                          <a:spcPts val="0"/>
                        </a:spcAft>
                      </a:pPr>
                      <a:r>
                        <a:rPr lang="en-US" altLang="zh-TW" sz="1400" b="0" kern="100" dirty="0">
                          <a:solidFill>
                            <a:schemeClr val="tx1"/>
                          </a:solidFill>
                          <a:effectLst/>
                          <a:latin typeface="+mn-ea"/>
                          <a:ea typeface="+mn-ea"/>
                          <a:cs typeface="Times New Roman" panose="02020603050405020304" pitchFamily="18" charset="0"/>
                        </a:rPr>
                        <a:t>4.5</a:t>
                      </a:r>
                      <a:r>
                        <a:rPr lang="zh-TW" altLang="en-US" sz="1400" b="0" kern="100" dirty="0">
                          <a:solidFill>
                            <a:schemeClr val="tx1"/>
                          </a:solidFill>
                          <a:effectLst/>
                          <a:latin typeface="+mn-ea"/>
                          <a:ea typeface="+mn-ea"/>
                          <a:cs typeface="Times New Roman" panose="02020603050405020304" pitchFamily="18" charset="0"/>
                        </a:rPr>
                        <a:t>天</a:t>
                      </a:r>
                      <a:endParaRPr lang="en-US" altLang="zh-TW" sz="1400" b="0" kern="100" dirty="0">
                        <a:solidFill>
                          <a:schemeClr val="tx1"/>
                        </a:solidFill>
                        <a:effectLst/>
                        <a:latin typeface="+mn-ea"/>
                        <a:ea typeface="+mn-ea"/>
                        <a:cs typeface="Times New Roman" panose="02020603050405020304" pitchFamily="18" charset="0"/>
                      </a:endParaRPr>
                    </a:p>
                    <a:p>
                      <a:pPr algn="l">
                        <a:lnSpc>
                          <a:spcPct val="100000"/>
                        </a:lnSpc>
                        <a:spcBef>
                          <a:spcPts val="0"/>
                        </a:spcBef>
                        <a:spcAft>
                          <a:spcPts val="0"/>
                        </a:spcAft>
                      </a:pPr>
                      <a:r>
                        <a:rPr lang="en-US" altLang="zh-TW" sz="1400" b="0" kern="100" dirty="0">
                          <a:solidFill>
                            <a:schemeClr val="tx1"/>
                          </a:solidFill>
                          <a:effectLst/>
                          <a:latin typeface="+mn-ea"/>
                          <a:ea typeface="+mn-ea"/>
                          <a:cs typeface="Times New Roman" panose="02020603050405020304" pitchFamily="18" charset="0"/>
                        </a:rPr>
                        <a:t>70,000</a:t>
                      </a:r>
                      <a:r>
                        <a:rPr lang="zh-TW" altLang="en-US" sz="1400" b="0" kern="100" dirty="0">
                          <a:solidFill>
                            <a:schemeClr val="tx1"/>
                          </a:solidFill>
                          <a:effectLst/>
                          <a:latin typeface="+mn-ea"/>
                          <a:ea typeface="+mn-ea"/>
                          <a:cs typeface="Times New Roman" panose="02020603050405020304" pitchFamily="18" charset="0"/>
                        </a:rPr>
                        <a:t>元</a:t>
                      </a:r>
                      <a:r>
                        <a:rPr lang="en-US" altLang="zh-TW" sz="1400" b="0" kern="100" dirty="0">
                          <a:solidFill>
                            <a:schemeClr val="tx1"/>
                          </a:solidFill>
                          <a:effectLst/>
                          <a:latin typeface="+mn-ea"/>
                          <a:ea typeface="+mn-ea"/>
                          <a:cs typeface="Times New Roman" panose="02020603050405020304" pitchFamily="18" charset="0"/>
                        </a:rPr>
                        <a:t>/</a:t>
                      </a:r>
                      <a:r>
                        <a:rPr lang="zh-TW" altLang="en-US" sz="1400" b="0" kern="100" dirty="0">
                          <a:solidFill>
                            <a:schemeClr val="tx1"/>
                          </a:solidFill>
                          <a:effectLst/>
                          <a:latin typeface="+mn-ea"/>
                          <a:ea typeface="+mn-ea"/>
                          <a:cs typeface="Times New Roman" panose="02020603050405020304" pitchFamily="18" charset="0"/>
                        </a:rPr>
                        <a:t>團隊</a:t>
                      </a:r>
                      <a:endParaRPr lang="zh-TW" sz="1400" b="0" kern="100" dirty="0">
                        <a:effectLst/>
                        <a:latin typeface="+mn-ea"/>
                        <a:ea typeface="+mn-ea"/>
                        <a:cs typeface="Times New Roman" panose="02020603050405020304" pitchFamily="18" charset="0"/>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alpha val="77000"/>
                      </a:schemeClr>
                    </a:solidFill>
                  </a:tcPr>
                </a:tc>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zh-TW" altLang="en-US" sz="1400" b="0" kern="100" dirty="0">
                          <a:solidFill>
                            <a:schemeClr val="tx1"/>
                          </a:solidFill>
                          <a:effectLst/>
                          <a:latin typeface="+mn-ea"/>
                          <a:ea typeface="+mn-ea"/>
                          <a:cs typeface="Times New Roman" panose="02020603050405020304" pitchFamily="18" charset="0"/>
                        </a:rPr>
                        <a:t>北部一場</a:t>
                      </a:r>
                      <a:endParaRPr lang="en-US" altLang="zh-TW" sz="1400" b="0" kern="100" dirty="0">
                        <a:solidFill>
                          <a:schemeClr val="tx1"/>
                        </a:solidFill>
                        <a:effectLst/>
                        <a:latin typeface="+mn-ea"/>
                        <a:ea typeface="+mn-ea"/>
                        <a:cs typeface="Times New Roman" panose="02020603050405020304" pitchFamily="18" charset="0"/>
                      </a:endParaRPr>
                    </a:p>
                    <a:p>
                      <a:pPr marL="0" marR="0" lvl="0" indent="0" algn="l" defTabSz="609585" rtl="0" eaLnBrk="1" fontAlgn="auto" latinLnBrk="0" hangingPunct="1">
                        <a:lnSpc>
                          <a:spcPct val="100000"/>
                        </a:lnSpc>
                        <a:spcBef>
                          <a:spcPts val="0"/>
                        </a:spcBef>
                        <a:spcAft>
                          <a:spcPts val="0"/>
                        </a:spcAft>
                        <a:buClrTx/>
                        <a:buSzTx/>
                        <a:buFontTx/>
                        <a:buNone/>
                        <a:tabLst/>
                        <a:defRPr/>
                      </a:pPr>
                      <a:r>
                        <a:rPr lang="en-US" altLang="zh-TW" sz="1400" b="0" kern="100" dirty="0">
                          <a:solidFill>
                            <a:schemeClr val="tx1"/>
                          </a:solidFill>
                          <a:effectLst/>
                          <a:latin typeface="+mn-ea"/>
                          <a:ea typeface="+mn-ea"/>
                          <a:cs typeface="Times New Roman" panose="02020603050405020304" pitchFamily="18" charset="0"/>
                        </a:rPr>
                        <a:t>7-11</a:t>
                      </a:r>
                      <a:r>
                        <a:rPr lang="zh-TW" altLang="en-US" sz="1400" b="0" kern="100" dirty="0">
                          <a:solidFill>
                            <a:schemeClr val="tx1"/>
                          </a:solidFill>
                          <a:effectLst/>
                          <a:latin typeface="+mn-ea"/>
                          <a:ea typeface="+mn-ea"/>
                          <a:cs typeface="Times New Roman" panose="02020603050405020304" pitchFamily="18" charset="0"/>
                        </a:rPr>
                        <a:t>月</a:t>
                      </a:r>
                      <a:endParaRPr lang="zh-TW" altLang="zh-TW" sz="1400" b="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alpha val="77000"/>
                      </a:schemeClr>
                    </a:solidFill>
                  </a:tcPr>
                </a:tc>
                <a:extLst>
                  <a:ext uri="{0D108BD9-81ED-4DB2-BD59-A6C34878D82A}">
                    <a16:rowId xmlns:a16="http://schemas.microsoft.com/office/drawing/2014/main" xmlns="" val="3532572507"/>
                  </a:ext>
                </a:extLst>
              </a:tr>
            </a:tbl>
          </a:graphicData>
        </a:graphic>
      </p:graphicFrame>
      <p:cxnSp>
        <p:nvCxnSpPr>
          <p:cNvPr id="3" name="直線接點 2">
            <a:extLst>
              <a:ext uri="{FF2B5EF4-FFF2-40B4-BE49-F238E27FC236}">
                <a16:creationId xmlns:a16="http://schemas.microsoft.com/office/drawing/2014/main" xmlns="" id="{53CA0E3A-A7FD-4967-91DD-7F7CBF0007EA}"/>
              </a:ext>
            </a:extLst>
          </p:cNvPr>
          <p:cNvCxnSpPr/>
          <p:nvPr/>
        </p:nvCxnSpPr>
        <p:spPr>
          <a:xfrm>
            <a:off x="-17470" y="2833463"/>
            <a:ext cx="12201525"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32" name="直線接點 31">
            <a:extLst>
              <a:ext uri="{FF2B5EF4-FFF2-40B4-BE49-F238E27FC236}">
                <a16:creationId xmlns:a16="http://schemas.microsoft.com/office/drawing/2014/main" xmlns="" id="{B16F6A2E-9D6A-4EC0-82C8-ACE92F0C08EF}"/>
              </a:ext>
            </a:extLst>
          </p:cNvPr>
          <p:cNvCxnSpPr/>
          <p:nvPr/>
        </p:nvCxnSpPr>
        <p:spPr>
          <a:xfrm>
            <a:off x="-172189" y="6804380"/>
            <a:ext cx="12201525" cy="0"/>
          </a:xfrm>
          <a:prstGeom prst="line">
            <a:avLst/>
          </a:prstGeom>
          <a:ln>
            <a:prstDash val="dash"/>
          </a:ln>
        </p:spPr>
        <p:style>
          <a:lnRef idx="1">
            <a:schemeClr val="dk1"/>
          </a:lnRef>
          <a:fillRef idx="0">
            <a:schemeClr val="dk1"/>
          </a:fillRef>
          <a:effectRef idx="0">
            <a:schemeClr val="dk1"/>
          </a:effectRef>
          <a:fontRef idx="minor">
            <a:schemeClr val="tx1"/>
          </a:fontRef>
        </p:style>
      </p:cxnSp>
      <p:grpSp>
        <p:nvGrpSpPr>
          <p:cNvPr id="12" name="群組 11"/>
          <p:cNvGrpSpPr/>
          <p:nvPr/>
        </p:nvGrpSpPr>
        <p:grpSpPr>
          <a:xfrm>
            <a:off x="-14434" y="2958264"/>
            <a:ext cx="7555230" cy="3960000"/>
            <a:chOff x="-415925" y="2704098"/>
            <a:chExt cx="7555230" cy="4453540"/>
          </a:xfrm>
        </p:grpSpPr>
        <p:graphicFrame>
          <p:nvGraphicFramePr>
            <p:cNvPr id="14" name="資料庫圖表 13"/>
            <p:cNvGraphicFramePr/>
            <p:nvPr>
              <p:extLst/>
            </p:nvPr>
          </p:nvGraphicFramePr>
          <p:xfrm>
            <a:off x="-415925" y="2704098"/>
            <a:ext cx="7555230" cy="44535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圖片 9">
              <a:extLst>
                <a:ext uri="{FF2B5EF4-FFF2-40B4-BE49-F238E27FC236}">
                  <a16:creationId xmlns:a16="http://schemas.microsoft.com/office/drawing/2014/main" xmlns="" id="{3A02274F-205C-4E93-9A19-161EF5BD65D2}"/>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1512185" y="3849962"/>
              <a:ext cx="1395657" cy="1322989"/>
            </a:xfrm>
            <a:prstGeom prst="rect">
              <a:avLst/>
            </a:prstGeom>
          </p:spPr>
        </p:pic>
        <p:sp>
          <p:nvSpPr>
            <p:cNvPr id="4" name="矩形 3"/>
            <p:cNvSpPr/>
            <p:nvPr/>
          </p:nvSpPr>
          <p:spPr>
            <a:xfrm>
              <a:off x="1386066" y="5176485"/>
              <a:ext cx="1569660" cy="415362"/>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初階數位課程</a:t>
              </a:r>
            </a:p>
          </p:txBody>
        </p:sp>
      </p:grpSp>
      <p:grpSp>
        <p:nvGrpSpPr>
          <p:cNvPr id="15" name="群組 14"/>
          <p:cNvGrpSpPr/>
          <p:nvPr/>
        </p:nvGrpSpPr>
        <p:grpSpPr>
          <a:xfrm>
            <a:off x="4289845" y="2840021"/>
            <a:ext cx="6844665" cy="3960000"/>
            <a:chOff x="3963585" y="6302404"/>
            <a:chExt cx="6844665" cy="4520025"/>
          </a:xfrm>
        </p:grpSpPr>
        <p:grpSp>
          <p:nvGrpSpPr>
            <p:cNvPr id="13" name="群組 12"/>
            <p:cNvGrpSpPr/>
            <p:nvPr/>
          </p:nvGrpSpPr>
          <p:grpSpPr>
            <a:xfrm>
              <a:off x="3963585" y="6302404"/>
              <a:ext cx="6844665" cy="4520025"/>
              <a:chOff x="4244903" y="5856100"/>
              <a:chExt cx="6844665" cy="4520025"/>
            </a:xfrm>
          </p:grpSpPr>
          <p:graphicFrame>
            <p:nvGraphicFramePr>
              <p:cNvPr id="30" name="資料庫圖表 29">
                <a:extLst>
                  <a:ext uri="{FF2B5EF4-FFF2-40B4-BE49-F238E27FC236}">
                    <a16:creationId xmlns:a16="http://schemas.microsoft.com/office/drawing/2014/main" xmlns="" id="{2439591C-CA89-45AF-896B-D8DFE373BA3C}"/>
                  </a:ext>
                </a:extLst>
              </p:cNvPr>
              <p:cNvGraphicFramePr/>
              <p:nvPr>
                <p:extLst/>
              </p:nvPr>
            </p:nvGraphicFramePr>
            <p:xfrm>
              <a:off x="4244903" y="5856100"/>
              <a:ext cx="6844665" cy="452002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8" name="矩形 7"/>
              <p:cNvSpPr/>
              <p:nvPr/>
            </p:nvSpPr>
            <p:spPr>
              <a:xfrm>
                <a:off x="5634311" y="8435723"/>
                <a:ext cx="1569660" cy="421563"/>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中階實作課程</a:t>
                </a:r>
              </a:p>
            </p:txBody>
          </p:sp>
        </p:grpSp>
        <p:pic>
          <p:nvPicPr>
            <p:cNvPr id="11" name="圖片 10">
              <a:extLst>
                <a:ext uri="{FF2B5EF4-FFF2-40B4-BE49-F238E27FC236}">
                  <a16:creationId xmlns:a16="http://schemas.microsoft.com/office/drawing/2014/main" xmlns="" id="{4CB50FC1-EB18-418B-AD09-F81A7C682456}"/>
                </a:ext>
              </a:extLst>
            </p:cNvPr>
            <p:cNvPicPr>
              <a:picLocks noChangeAspect="1"/>
            </p:cNvPicPr>
            <p:nvPr/>
          </p:nvPicPr>
          <p:blipFill>
            <a:blip r:embed="rId14">
              <a:clrChange>
                <a:clrFrom>
                  <a:srgbClr val="FFFFFF"/>
                </a:clrFrom>
                <a:clrTo>
                  <a:srgbClr val="FFFFFF">
                    <a:alpha val="0"/>
                  </a:srgbClr>
                </a:clrTo>
              </a:clrChange>
            </a:blip>
            <a:stretch>
              <a:fillRect/>
            </a:stretch>
          </p:blipFill>
          <p:spPr>
            <a:xfrm>
              <a:off x="5327593" y="7566651"/>
              <a:ext cx="1585961" cy="1324800"/>
            </a:xfrm>
            <a:prstGeom prst="rect">
              <a:avLst/>
            </a:prstGeom>
          </p:spPr>
        </p:pic>
      </p:grpSp>
      <p:graphicFrame>
        <p:nvGraphicFramePr>
          <p:cNvPr id="42" name="資料庫圖表 41">
            <a:extLst>
              <a:ext uri="{FF2B5EF4-FFF2-40B4-BE49-F238E27FC236}">
                <a16:creationId xmlns:a16="http://schemas.microsoft.com/office/drawing/2014/main" xmlns="" id="{19CD95E3-EFA1-4F55-9157-F67BF7BD534F}"/>
              </a:ext>
            </a:extLst>
          </p:cNvPr>
          <p:cNvGraphicFramePr/>
          <p:nvPr>
            <p:extLst>
              <p:ext uri="{D42A27DB-BD31-4B8C-83A1-F6EECF244321}">
                <p14:modId xmlns:p14="http://schemas.microsoft.com/office/powerpoint/2010/main" val="456262679"/>
              </p:ext>
            </p:extLst>
          </p:nvPr>
        </p:nvGraphicFramePr>
        <p:xfrm>
          <a:off x="7945677" y="2904014"/>
          <a:ext cx="6357592" cy="3752412"/>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grpSp>
        <p:nvGrpSpPr>
          <p:cNvPr id="16" name="群組 15"/>
          <p:cNvGrpSpPr/>
          <p:nvPr/>
        </p:nvGrpSpPr>
        <p:grpSpPr>
          <a:xfrm>
            <a:off x="9310253" y="3947630"/>
            <a:ext cx="1595635" cy="1658369"/>
            <a:chOff x="8764764" y="3683754"/>
            <a:chExt cx="1681943" cy="1910906"/>
          </a:xfrm>
        </p:grpSpPr>
        <p:pic>
          <p:nvPicPr>
            <p:cNvPr id="33" name="圖片 32">
              <a:extLst>
                <a:ext uri="{FF2B5EF4-FFF2-40B4-BE49-F238E27FC236}">
                  <a16:creationId xmlns:a16="http://schemas.microsoft.com/office/drawing/2014/main" xmlns="" id="{1496A684-B041-4C16-ADFE-065115089F8B}"/>
                </a:ext>
              </a:extLst>
            </p:cNvPr>
            <p:cNvPicPr>
              <a:picLocks noChangeAspect="1"/>
            </p:cNvPicPr>
            <p:nvPr/>
          </p:nvPicPr>
          <p:blipFill>
            <a:blip r:embed="rId20">
              <a:clrChange>
                <a:clrFrom>
                  <a:srgbClr val="FFFFFF"/>
                </a:clrFrom>
                <a:clrTo>
                  <a:srgbClr val="FFFFFF">
                    <a:alpha val="0"/>
                  </a:srgbClr>
                </a:clrTo>
              </a:clrChange>
            </a:blip>
            <a:stretch>
              <a:fillRect/>
            </a:stretch>
          </p:blipFill>
          <p:spPr>
            <a:xfrm>
              <a:off x="8764764" y="3683754"/>
              <a:ext cx="1681943" cy="1620000"/>
            </a:xfrm>
            <a:prstGeom prst="rect">
              <a:avLst/>
            </a:prstGeom>
          </p:spPr>
        </p:pic>
        <p:sp>
          <p:nvSpPr>
            <p:cNvPr id="9" name="矩形 8"/>
            <p:cNvSpPr/>
            <p:nvPr/>
          </p:nvSpPr>
          <p:spPr>
            <a:xfrm>
              <a:off x="9092986" y="5169086"/>
              <a:ext cx="1167929" cy="425574"/>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高階課程</a:t>
              </a:r>
            </a:p>
          </p:txBody>
        </p:sp>
      </p:grpSp>
      <p:pic>
        <p:nvPicPr>
          <p:cNvPr id="2" name="圖片 1">
            <a:extLst>
              <a:ext uri="{FF2B5EF4-FFF2-40B4-BE49-F238E27FC236}">
                <a16:creationId xmlns:a16="http://schemas.microsoft.com/office/drawing/2014/main" xmlns="" id="{8D1776CC-8D43-40BD-A13D-BE59C9076FB0}"/>
              </a:ext>
            </a:extLst>
          </p:cNvPr>
          <p:cNvPicPr>
            <a:picLocks noChangeAspect="1"/>
          </p:cNvPicPr>
          <p:nvPr/>
        </p:nvPicPr>
        <p:blipFill>
          <a:blip r:embed="rId21">
            <a:clrChange>
              <a:clrFrom>
                <a:srgbClr val="F8FAFB"/>
              </a:clrFrom>
              <a:clrTo>
                <a:srgbClr val="F8FAFB">
                  <a:alpha val="0"/>
                </a:srgbClr>
              </a:clrTo>
            </a:clrChange>
          </a:blip>
          <a:stretch>
            <a:fillRect/>
          </a:stretch>
        </p:blipFill>
        <p:spPr>
          <a:xfrm>
            <a:off x="1562312" y="11537902"/>
            <a:ext cx="698853" cy="569717"/>
          </a:xfrm>
          <a:prstGeom prst="rect">
            <a:avLst/>
          </a:prstGeom>
        </p:spPr>
      </p:pic>
      <p:pic>
        <p:nvPicPr>
          <p:cNvPr id="25" name="圖片 24">
            <a:extLst>
              <a:ext uri="{FF2B5EF4-FFF2-40B4-BE49-F238E27FC236}">
                <a16:creationId xmlns:a16="http://schemas.microsoft.com/office/drawing/2014/main" xmlns="" id="{3B96ACB0-0300-4F1A-93E0-A32403A5FB7C}"/>
              </a:ext>
            </a:extLst>
          </p:cNvPr>
          <p:cNvPicPr>
            <a:picLocks noChangeAspect="1"/>
          </p:cNvPicPr>
          <p:nvPr/>
        </p:nvPicPr>
        <p:blipFill>
          <a:blip r:embed="rId21">
            <a:clrChange>
              <a:clrFrom>
                <a:srgbClr val="F8FAFB"/>
              </a:clrFrom>
              <a:clrTo>
                <a:srgbClr val="F8FAFB">
                  <a:alpha val="0"/>
                </a:srgbClr>
              </a:clrTo>
            </a:clrChange>
          </a:blip>
          <a:stretch>
            <a:fillRect/>
          </a:stretch>
        </p:blipFill>
        <p:spPr>
          <a:xfrm>
            <a:off x="1562311" y="13383377"/>
            <a:ext cx="698853" cy="569717"/>
          </a:xfrm>
          <a:prstGeom prst="rect">
            <a:avLst/>
          </a:prstGeom>
        </p:spPr>
      </p:pic>
      <p:pic>
        <p:nvPicPr>
          <p:cNvPr id="26" name="圖片 25">
            <a:extLst>
              <a:ext uri="{FF2B5EF4-FFF2-40B4-BE49-F238E27FC236}">
                <a16:creationId xmlns:a16="http://schemas.microsoft.com/office/drawing/2014/main" xmlns="" id="{2004F289-A8F4-4457-A961-CA302E03F1FC}"/>
              </a:ext>
            </a:extLst>
          </p:cNvPr>
          <p:cNvPicPr>
            <a:picLocks noChangeAspect="1"/>
          </p:cNvPicPr>
          <p:nvPr/>
        </p:nvPicPr>
        <p:blipFill>
          <a:blip r:embed="rId21">
            <a:clrChange>
              <a:clrFrom>
                <a:srgbClr val="F8FAFB"/>
              </a:clrFrom>
              <a:clrTo>
                <a:srgbClr val="F8FAFB">
                  <a:alpha val="0"/>
                </a:srgbClr>
              </a:clrTo>
            </a:clrChange>
          </a:blip>
          <a:stretch>
            <a:fillRect/>
          </a:stretch>
        </p:blipFill>
        <p:spPr>
          <a:xfrm>
            <a:off x="3537435" y="12216760"/>
            <a:ext cx="698853" cy="569717"/>
          </a:xfrm>
          <a:prstGeom prst="rect">
            <a:avLst/>
          </a:prstGeom>
        </p:spPr>
      </p:pic>
      <p:sp>
        <p:nvSpPr>
          <p:cNvPr id="24" name="文字方塊 23">
            <a:extLst>
              <a:ext uri="{FF2B5EF4-FFF2-40B4-BE49-F238E27FC236}">
                <a16:creationId xmlns:a16="http://schemas.microsoft.com/office/drawing/2014/main" xmlns="" id="{E08B01C8-8A8C-491B-8A57-53208F67B24D}"/>
              </a:ext>
            </a:extLst>
          </p:cNvPr>
          <p:cNvSpPr txBox="1"/>
          <p:nvPr/>
        </p:nvSpPr>
        <p:spPr>
          <a:xfrm>
            <a:off x="762356" y="6882183"/>
            <a:ext cx="4428000" cy="540000"/>
          </a:xfrm>
          <a:prstGeom prst="roundRect">
            <a:avLst>
              <a:gd name="adj" fmla="val 50000"/>
            </a:avLst>
          </a:prstGeom>
          <a:solidFill>
            <a:schemeClr val="accent3">
              <a:lumMod val="60000"/>
              <a:lumOff val="40000"/>
            </a:schemeClr>
          </a:solidFill>
          <a:ln>
            <a:solidFill>
              <a:schemeClr val="bg1"/>
            </a:solidFill>
          </a:ln>
        </p:spPr>
        <p:txBody>
          <a:bodyPr wrap="square" rtlCol="0" anchor="ctr">
            <a:spAutoFit/>
          </a:bodyPr>
          <a:lstStyle/>
          <a:p>
            <a:pPr algn="ctr"/>
            <a:r>
              <a:rPr lang="zh-TW" altLang="en-US" sz="28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中階實作課程及高階課程</a:t>
            </a:r>
            <a:endPar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6" name="矩形 5"/>
          <p:cNvSpPr/>
          <p:nvPr/>
        </p:nvSpPr>
        <p:spPr>
          <a:xfrm>
            <a:off x="5190357" y="6872267"/>
            <a:ext cx="6838980" cy="584775"/>
          </a:xfrm>
          <a:prstGeom prst="rect">
            <a:avLst/>
          </a:prstGeom>
        </p:spPr>
        <p:txBody>
          <a:bodyPr wrap="square">
            <a:spAutoFit/>
          </a:bodyPr>
          <a:lstStyle/>
          <a:p>
            <a:r>
              <a:rPr lang="zh-TW" altLang="zh-TW" sz="1600" dirty="0">
                <a:solidFill>
                  <a:schemeClr val="bg2">
                    <a:lumMod val="25000"/>
                  </a:schemeClr>
                </a:solidFill>
                <a:latin typeface="+mj-ea"/>
                <a:ea typeface="+mj-ea"/>
                <a:cs typeface="Arial" panose="020B0604020202020204" pitchFamily="34" charset="0"/>
              </a:rPr>
              <a:t>一律採線上報名</a:t>
            </a:r>
            <a:r>
              <a:rPr lang="zh-TW" altLang="zh-TW" sz="1600" dirty="0" smtClean="0">
                <a:solidFill>
                  <a:schemeClr val="bg2">
                    <a:lumMod val="25000"/>
                  </a:schemeClr>
                </a:solidFill>
                <a:latin typeface="+mj-ea"/>
                <a:ea typeface="+mj-ea"/>
                <a:cs typeface="Arial" panose="020B0604020202020204" pitchFamily="34" charset="0"/>
              </a:rPr>
              <a:t>，</a:t>
            </a:r>
            <a:r>
              <a:rPr lang="zh-TW" altLang="zh-TW" sz="1600" dirty="0">
                <a:solidFill>
                  <a:schemeClr val="bg2">
                    <a:lumMod val="25000"/>
                  </a:schemeClr>
                </a:solidFill>
                <a:latin typeface="+mj-ea"/>
                <a:ea typeface="+mj-ea"/>
              </a:rPr>
              <a:t>最新消息請至官網查詢</a:t>
            </a:r>
          </a:p>
          <a:p>
            <a:r>
              <a:rPr lang="zh-TW" altLang="zh-TW" sz="1600" dirty="0">
                <a:solidFill>
                  <a:schemeClr val="bg2">
                    <a:lumMod val="25000"/>
                  </a:schemeClr>
                </a:solidFill>
                <a:latin typeface="+mj-ea"/>
                <a:ea typeface="+mj-ea"/>
              </a:rPr>
              <a:t>醫策會官網</a:t>
            </a:r>
            <a:r>
              <a:rPr lang="en-US" altLang="zh-TW" sz="1600" dirty="0">
                <a:solidFill>
                  <a:schemeClr val="bg2">
                    <a:lumMod val="25000"/>
                  </a:schemeClr>
                </a:solidFill>
                <a:latin typeface="+mj-ea"/>
                <a:ea typeface="+mj-ea"/>
              </a:rPr>
              <a:t>(http://www.jct.org.tw)&gt;</a:t>
            </a:r>
            <a:r>
              <a:rPr lang="zh-TW" altLang="zh-TW" sz="1600" dirty="0">
                <a:solidFill>
                  <a:schemeClr val="bg2">
                    <a:lumMod val="25000"/>
                  </a:schemeClr>
                </a:solidFill>
                <a:latin typeface="+mj-ea"/>
                <a:ea typeface="+mj-ea"/>
              </a:rPr>
              <a:t>品質與病安</a:t>
            </a:r>
            <a:r>
              <a:rPr lang="en-US" altLang="zh-TW" sz="1600" dirty="0">
                <a:solidFill>
                  <a:schemeClr val="bg2">
                    <a:lumMod val="25000"/>
                  </a:schemeClr>
                </a:solidFill>
                <a:latin typeface="+mj-ea"/>
                <a:ea typeface="+mj-ea"/>
              </a:rPr>
              <a:t>&gt;</a:t>
            </a:r>
            <a:r>
              <a:rPr lang="zh-TW" altLang="zh-TW" sz="1600" dirty="0">
                <a:solidFill>
                  <a:schemeClr val="bg2">
                    <a:lumMod val="25000"/>
                  </a:schemeClr>
                </a:solidFill>
                <a:latin typeface="+mj-ea"/>
                <a:ea typeface="+mj-ea"/>
              </a:rPr>
              <a:t>醫療品質學院</a:t>
            </a:r>
            <a:r>
              <a:rPr lang="en-US" altLang="zh-TW" sz="1600" dirty="0">
                <a:solidFill>
                  <a:schemeClr val="bg2">
                    <a:lumMod val="25000"/>
                  </a:schemeClr>
                </a:solidFill>
                <a:latin typeface="+mj-ea"/>
                <a:ea typeface="+mj-ea"/>
              </a:rPr>
              <a:t>&gt;</a:t>
            </a:r>
            <a:r>
              <a:rPr lang="zh-TW" altLang="zh-TW" sz="1600" dirty="0">
                <a:solidFill>
                  <a:schemeClr val="bg2">
                    <a:lumMod val="25000"/>
                  </a:schemeClr>
                </a:solidFill>
                <a:latin typeface="+mj-ea"/>
                <a:ea typeface="+mj-ea"/>
              </a:rPr>
              <a:t>課程資訊</a:t>
            </a:r>
            <a:endParaRPr lang="zh-TW" altLang="en-US" sz="1600" dirty="0">
              <a:solidFill>
                <a:schemeClr val="bg2">
                  <a:lumMod val="25000"/>
                </a:schemeClr>
              </a:solidFill>
              <a:latin typeface="+mj-ea"/>
              <a:ea typeface="+mj-ea"/>
            </a:endParaRPr>
          </a:p>
        </p:txBody>
      </p:sp>
    </p:spTree>
    <p:extLst>
      <p:ext uri="{BB962C8B-B14F-4D97-AF65-F5344CB8AC3E}">
        <p14:creationId xmlns:p14="http://schemas.microsoft.com/office/powerpoint/2010/main" val="2340141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圖片 28"/>
          <p:cNvPicPr>
            <a:picLocks noChangeAspect="1"/>
          </p:cNvPicPr>
          <p:nvPr/>
        </p:nvPicPr>
        <p:blipFill rotWithShape="1">
          <a:blip r:embed="rId2"/>
          <a:srcRect l="33333" t="17284" r="38542" b="14753"/>
          <a:stretch/>
        </p:blipFill>
        <p:spPr>
          <a:xfrm>
            <a:off x="6788899" y="11723167"/>
            <a:ext cx="2118801" cy="2880000"/>
          </a:xfrm>
          <a:prstGeom prst="rect">
            <a:avLst/>
          </a:prstGeom>
        </p:spPr>
      </p:pic>
      <p:pic>
        <p:nvPicPr>
          <p:cNvPr id="35" name="圖片 34"/>
          <p:cNvPicPr>
            <a:picLocks noChangeAspect="1"/>
          </p:cNvPicPr>
          <p:nvPr/>
        </p:nvPicPr>
        <p:blipFill rotWithShape="1">
          <a:blip r:embed="rId3"/>
          <a:srcRect l="33183" t="16855" r="39146" b="12883"/>
          <a:stretch/>
        </p:blipFill>
        <p:spPr>
          <a:xfrm>
            <a:off x="9171254" y="11723167"/>
            <a:ext cx="2016397" cy="2880000"/>
          </a:xfrm>
          <a:prstGeom prst="rect">
            <a:avLst/>
          </a:prstGeom>
        </p:spPr>
      </p:pic>
      <p:pic>
        <p:nvPicPr>
          <p:cNvPr id="1026" name="Picture 2" descr="20150617_LOGO簡稱(JPG)"/>
          <p:cNvPicPr>
            <a:picLocks noChangeAspect="1" noChangeArrowheads="1"/>
          </p:cNvPicPr>
          <p:nvPr/>
        </p:nvPicPr>
        <p:blipFill rotWithShape="1">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l="11902" t="6347" r="13522" b="15968"/>
          <a:stretch/>
        </p:blipFill>
        <p:spPr bwMode="auto">
          <a:xfrm>
            <a:off x="1090119" y="376911"/>
            <a:ext cx="1643241" cy="1389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字方塊 4"/>
          <p:cNvSpPr txBox="1"/>
          <p:nvPr/>
        </p:nvSpPr>
        <p:spPr>
          <a:xfrm>
            <a:off x="2552347" y="256267"/>
            <a:ext cx="8115301" cy="1631216"/>
          </a:xfrm>
          <a:prstGeom prst="rect">
            <a:avLst/>
          </a:prstGeom>
          <a:noFill/>
        </p:spPr>
        <p:txBody>
          <a:bodyPr wrap="square">
            <a:spAutoFit/>
          </a:bodyPr>
          <a:lstStyle/>
          <a:p>
            <a:pPr algn="ctr" defTabSz="914400" fontAlgn="base">
              <a:spcBef>
                <a:spcPct val="0"/>
              </a:spcBef>
              <a:spcAft>
                <a:spcPct val="0"/>
              </a:spcAft>
              <a:defRPr/>
            </a:pPr>
            <a:r>
              <a:rPr lang="zh-TW" altLang="en-US" sz="10000" b="1" dirty="0">
                <a:ln w="0"/>
                <a:effectLst>
                  <a:outerShdw blurRad="38100" dist="19050" dir="2700000" algn="tl" rotWithShape="0">
                    <a:schemeClr val="dk1">
                      <a:alpha val="40000"/>
                    </a:schemeClr>
                  </a:outerShdw>
                </a:effectLst>
                <a:latin typeface="微軟正黑體" pitchFamily="34" charset="-120"/>
                <a:ea typeface="微軟正黑體" pitchFamily="34" charset="-120"/>
              </a:rPr>
              <a:t>醫療品質學院</a:t>
            </a:r>
          </a:p>
        </p:txBody>
      </p:sp>
      <p:sp>
        <p:nvSpPr>
          <p:cNvPr id="19" name="雙波浪 18"/>
          <p:cNvSpPr/>
          <p:nvPr/>
        </p:nvSpPr>
        <p:spPr>
          <a:xfrm>
            <a:off x="970432" y="1964023"/>
            <a:ext cx="11020790" cy="695265"/>
          </a:xfrm>
          <a:prstGeom prst="doubleWave">
            <a:avLst>
              <a:gd name="adj1" fmla="val 6250"/>
              <a:gd name="adj2" fmla="val 1539"/>
            </a:avLst>
          </a:prstGeom>
          <a:solidFill>
            <a:srgbClr val="FFFF00"/>
          </a:solid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r"/>
            <a:r>
              <a:rPr lang="zh-TW" altLang="zh-TW" sz="2800" b="1" dirty="0">
                <a:solidFill>
                  <a:srgbClr val="FF0000"/>
                </a:solidFill>
                <a:latin typeface="微軟正黑體" panose="020B0604030504040204" pitchFamily="34" charset="-120"/>
                <a:ea typeface="微軟正黑體" panose="020B0604030504040204" pitchFamily="34" charset="-120"/>
              </a:rPr>
              <a:t>卓越品質人必備的核心學能！領導人最值得投資的人資培訓選擇！</a:t>
            </a:r>
            <a:endParaRPr lang="zh-TW" altLang="en-US" sz="2800" b="1" dirty="0">
              <a:solidFill>
                <a:srgbClr val="FF0000"/>
              </a:solidFill>
              <a:latin typeface="微軟正黑體" panose="020B0604030504040204" pitchFamily="34" charset="-120"/>
              <a:ea typeface="微軟正黑體" panose="020B0604030504040204" pitchFamily="34" charset="-120"/>
            </a:endParaRPr>
          </a:p>
        </p:txBody>
      </p:sp>
      <p:cxnSp>
        <p:nvCxnSpPr>
          <p:cNvPr id="3" name="直線接點 2">
            <a:extLst>
              <a:ext uri="{FF2B5EF4-FFF2-40B4-BE49-F238E27FC236}">
                <a16:creationId xmlns:a16="http://schemas.microsoft.com/office/drawing/2014/main" xmlns="" id="{53CA0E3A-A7FD-4967-91DD-7F7CBF0007EA}"/>
              </a:ext>
            </a:extLst>
          </p:cNvPr>
          <p:cNvCxnSpPr/>
          <p:nvPr/>
        </p:nvCxnSpPr>
        <p:spPr>
          <a:xfrm>
            <a:off x="-17470" y="2833463"/>
            <a:ext cx="12201525"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32" name="直線接點 31">
            <a:extLst>
              <a:ext uri="{FF2B5EF4-FFF2-40B4-BE49-F238E27FC236}">
                <a16:creationId xmlns:a16="http://schemas.microsoft.com/office/drawing/2014/main" xmlns="" id="{B16F6A2E-9D6A-4EC0-82C8-ACE92F0C08EF}"/>
              </a:ext>
            </a:extLst>
          </p:cNvPr>
          <p:cNvCxnSpPr/>
          <p:nvPr/>
        </p:nvCxnSpPr>
        <p:spPr>
          <a:xfrm>
            <a:off x="-19878" y="8062509"/>
            <a:ext cx="12201525" cy="0"/>
          </a:xfrm>
          <a:prstGeom prst="line">
            <a:avLst/>
          </a:prstGeom>
          <a:ln>
            <a:prstDash val="dash"/>
          </a:ln>
        </p:spPr>
        <p:style>
          <a:lnRef idx="1">
            <a:schemeClr val="dk1"/>
          </a:lnRef>
          <a:fillRef idx="0">
            <a:schemeClr val="dk1"/>
          </a:fillRef>
          <a:effectRef idx="0">
            <a:schemeClr val="dk1"/>
          </a:effectRef>
          <a:fontRef idx="minor">
            <a:schemeClr val="tx1"/>
          </a:fontRef>
        </p:style>
      </p:cxnSp>
      <p:graphicFrame>
        <p:nvGraphicFramePr>
          <p:cNvPr id="6" name="資料庫圖表 5">
            <a:extLst>
              <a:ext uri="{FF2B5EF4-FFF2-40B4-BE49-F238E27FC236}">
                <a16:creationId xmlns:a16="http://schemas.microsoft.com/office/drawing/2014/main" xmlns="" id="{A706D7A6-2F15-4201-B98A-9F9A5D1BFC9F}"/>
              </a:ext>
            </a:extLst>
          </p:cNvPr>
          <p:cNvGraphicFramePr/>
          <p:nvPr>
            <p:extLst>
              <p:ext uri="{D42A27DB-BD31-4B8C-83A1-F6EECF244321}">
                <p14:modId xmlns:p14="http://schemas.microsoft.com/office/powerpoint/2010/main" val="293838799"/>
              </p:ext>
            </p:extLst>
          </p:nvPr>
        </p:nvGraphicFramePr>
        <p:xfrm>
          <a:off x="596124" y="8390201"/>
          <a:ext cx="5575029" cy="751477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4" name="雙波浪 23"/>
          <p:cNvSpPr/>
          <p:nvPr/>
        </p:nvSpPr>
        <p:spPr>
          <a:xfrm>
            <a:off x="6659729" y="14247766"/>
            <a:ext cx="4917342" cy="1145143"/>
          </a:xfrm>
          <a:prstGeom prst="doubleWave">
            <a:avLst/>
          </a:prstGeom>
          <a:solidFill>
            <a:schemeClr val="accent6"/>
          </a:solidFill>
          <a:ln>
            <a:noFill/>
          </a:ln>
        </p:spPr>
        <p:style>
          <a:lnRef idx="1">
            <a:schemeClr val="accent3"/>
          </a:lnRef>
          <a:fillRef idx="2">
            <a:schemeClr val="accent3"/>
          </a:fillRef>
          <a:effectRef idx="1">
            <a:schemeClr val="accent3"/>
          </a:effectRef>
          <a:fontRef idx="minor">
            <a:schemeClr val="dk1"/>
          </a:fontRef>
        </p:style>
        <p:txBody>
          <a:bodyPr wrap="square">
            <a:spAutoFit/>
          </a:bodyPr>
          <a:lstStyle/>
          <a:p>
            <a:r>
              <a:rPr lang="zh-TW" altLang="en-US" sz="1600" dirty="0">
                <a:solidFill>
                  <a:schemeClr val="bg1"/>
                </a:solidFill>
                <a:latin typeface="微軟正黑體" panose="020B0604030504040204" pitchFamily="34" charset="-120"/>
                <a:ea typeface="微軟正黑體" panose="020B0604030504040204" pitchFamily="34" charset="-120"/>
              </a:rPr>
              <a:t>如有相關問題，歡迎來電詢問！</a:t>
            </a:r>
          </a:p>
          <a:p>
            <a:r>
              <a:rPr lang="zh-TW" altLang="en-US" sz="1600" dirty="0">
                <a:solidFill>
                  <a:schemeClr val="bg1"/>
                </a:solidFill>
                <a:latin typeface="微軟正黑體" panose="020B0604030504040204" pitchFamily="34" charset="-120"/>
                <a:ea typeface="微軟正黑體" panose="020B0604030504040204" pitchFamily="34" charset="-120"/>
              </a:rPr>
              <a:t>聯絡電話：</a:t>
            </a:r>
            <a:r>
              <a:rPr lang="en-US" altLang="zh-TW" sz="1600" dirty="0">
                <a:solidFill>
                  <a:schemeClr val="bg1"/>
                </a:solidFill>
                <a:latin typeface="微軟正黑體" panose="020B0604030504040204" pitchFamily="34" charset="-120"/>
                <a:ea typeface="微軟正黑體" panose="020B0604030504040204" pitchFamily="34" charset="-120"/>
              </a:rPr>
              <a:t>02-89643000</a:t>
            </a:r>
            <a:r>
              <a:rPr lang="zh-TW" altLang="en-US" sz="1600" dirty="0">
                <a:solidFill>
                  <a:schemeClr val="bg1"/>
                </a:solidFill>
                <a:latin typeface="微軟正黑體" panose="020B0604030504040204" pitchFamily="34" charset="-120"/>
                <a:ea typeface="微軟正黑體" panose="020B0604030504040204" pitchFamily="34" charset="-120"/>
              </a:rPr>
              <a:t>轉</a:t>
            </a:r>
            <a:r>
              <a:rPr lang="en-US" altLang="zh-TW" sz="1600" dirty="0">
                <a:solidFill>
                  <a:schemeClr val="bg1"/>
                </a:solidFill>
                <a:latin typeface="微軟正黑體" panose="020B0604030504040204" pitchFamily="34" charset="-120"/>
                <a:ea typeface="微軟正黑體" panose="020B0604030504040204" pitchFamily="34" charset="-120"/>
              </a:rPr>
              <a:t>3011</a:t>
            </a:r>
            <a:r>
              <a:rPr lang="zh-TW" altLang="en-US" sz="1600" dirty="0">
                <a:solidFill>
                  <a:schemeClr val="bg1"/>
                </a:solidFill>
                <a:latin typeface="微軟正黑體" panose="020B0604030504040204" pitchFamily="34" charset="-120"/>
                <a:ea typeface="微軟正黑體" panose="020B0604030504040204" pitchFamily="34" charset="-120"/>
              </a:rPr>
              <a:t>、</a:t>
            </a:r>
            <a:r>
              <a:rPr lang="en-US" altLang="zh-TW" sz="1600" dirty="0">
                <a:solidFill>
                  <a:schemeClr val="bg1"/>
                </a:solidFill>
                <a:latin typeface="微軟正黑體" panose="020B0604030504040204" pitchFamily="34" charset="-120"/>
                <a:ea typeface="微軟正黑體" panose="020B0604030504040204" pitchFamily="34" charset="-120"/>
              </a:rPr>
              <a:t>3010</a:t>
            </a:r>
            <a:r>
              <a:rPr lang="zh-TW" altLang="en-US" sz="1600" dirty="0">
                <a:solidFill>
                  <a:schemeClr val="bg1"/>
                </a:solidFill>
                <a:latin typeface="微軟正黑體" panose="020B0604030504040204" pitchFamily="34" charset="-120"/>
                <a:ea typeface="微軟正黑體" panose="020B0604030504040204" pitchFamily="34" charset="-120"/>
              </a:rPr>
              <a:t>、</a:t>
            </a:r>
            <a:r>
              <a:rPr lang="en-US" altLang="zh-TW" sz="1600" dirty="0">
                <a:solidFill>
                  <a:schemeClr val="bg1"/>
                </a:solidFill>
                <a:latin typeface="微軟正黑體" panose="020B0604030504040204" pitchFamily="34" charset="-120"/>
                <a:ea typeface="微軟正黑體" panose="020B0604030504040204" pitchFamily="34" charset="-120"/>
              </a:rPr>
              <a:t>3007</a:t>
            </a:r>
            <a:endParaRPr lang="zh-TW" altLang="en-US" sz="1600" dirty="0">
              <a:solidFill>
                <a:schemeClr val="bg1"/>
              </a:solidFill>
              <a:latin typeface="微軟正黑體" panose="020B0604030504040204" pitchFamily="34" charset="-120"/>
              <a:ea typeface="微軟正黑體" panose="020B0604030504040204" pitchFamily="34" charset="-120"/>
            </a:endParaRPr>
          </a:p>
          <a:p>
            <a:r>
              <a:rPr lang="zh-TW" altLang="en-US" sz="1600" dirty="0">
                <a:solidFill>
                  <a:schemeClr val="bg1"/>
                </a:solidFill>
                <a:latin typeface="微軟正黑體" panose="020B0604030504040204" pitchFamily="34" charset="-120"/>
                <a:ea typeface="微軟正黑體" panose="020B0604030504040204" pitchFamily="34" charset="-120"/>
              </a:rPr>
              <a:t>聯絡信箱：</a:t>
            </a:r>
            <a:r>
              <a:rPr lang="en-US" altLang="zh-TW" sz="1600" dirty="0">
                <a:solidFill>
                  <a:schemeClr val="bg1"/>
                </a:solidFill>
                <a:latin typeface="微軟正黑體" panose="020B0604030504040204" pitchFamily="34" charset="-120"/>
                <a:ea typeface="微軟正黑體" panose="020B0604030504040204" pitchFamily="34" charset="-120"/>
              </a:rPr>
              <a:t>edu@jct.org.tw</a:t>
            </a:r>
            <a:endParaRPr lang="zh-TW" altLang="en-US" sz="1600" dirty="0">
              <a:solidFill>
                <a:schemeClr val="bg1"/>
              </a:solidFill>
              <a:latin typeface="微軟正黑體" panose="020B0604030504040204" pitchFamily="34" charset="-120"/>
              <a:ea typeface="微軟正黑體" panose="020B0604030504040204" pitchFamily="34" charset="-120"/>
            </a:endParaRPr>
          </a:p>
        </p:txBody>
      </p:sp>
      <p:sp>
        <p:nvSpPr>
          <p:cNvPr id="23" name="文字方塊 22">
            <a:extLst>
              <a:ext uri="{FF2B5EF4-FFF2-40B4-BE49-F238E27FC236}">
                <a16:creationId xmlns:a16="http://schemas.microsoft.com/office/drawing/2014/main" xmlns="" id="{E08B01C8-8A8C-491B-8A57-53208F67B24D}"/>
              </a:ext>
            </a:extLst>
          </p:cNvPr>
          <p:cNvSpPr txBox="1"/>
          <p:nvPr/>
        </p:nvSpPr>
        <p:spPr>
          <a:xfrm>
            <a:off x="959019" y="2978485"/>
            <a:ext cx="6379021" cy="720000"/>
          </a:xfrm>
          <a:prstGeom prst="roundRect">
            <a:avLst>
              <a:gd name="adj" fmla="val 50000"/>
            </a:avLst>
          </a:prstGeom>
          <a:solidFill>
            <a:schemeClr val="accent3">
              <a:lumMod val="60000"/>
              <a:lumOff val="40000"/>
            </a:schemeClr>
          </a:solidFill>
          <a:ln>
            <a:solidFill>
              <a:schemeClr val="bg1"/>
            </a:solidFill>
          </a:ln>
        </p:spPr>
        <p:txBody>
          <a:bodyPr wrap="square" rtlCol="0" anchor="ctr">
            <a:spAutoFit/>
          </a:bodyPr>
          <a:lstStyle/>
          <a:p>
            <a:pPr algn="ctr"/>
            <a:r>
              <a:rPr lang="zh-TW" altLang="en-US" sz="32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初階數位課程年度優惠方案</a:t>
            </a:r>
            <a:endParaRPr lang="zh-TW" altLang="en-US" sz="3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 name="文字方塊 1"/>
          <p:cNvSpPr txBox="1"/>
          <p:nvPr/>
        </p:nvSpPr>
        <p:spPr>
          <a:xfrm>
            <a:off x="759662" y="7247514"/>
            <a:ext cx="10901103" cy="738664"/>
          </a:xfrm>
          <a:prstGeom prst="rect">
            <a:avLst/>
          </a:prstGeom>
          <a:noFill/>
        </p:spPr>
        <p:txBody>
          <a:bodyPr wrap="square" rtlCol="0">
            <a:spAutoFit/>
          </a:bodyPr>
          <a:lstStyle/>
          <a:p>
            <a:r>
              <a:rPr lang="zh-TW" altLang="en-US" sz="1400" dirty="0" smtClean="0">
                <a:solidFill>
                  <a:schemeClr val="bg2">
                    <a:lumMod val="25000"/>
                  </a:schemeClr>
                </a:solidFill>
                <a:latin typeface="+mn-ea"/>
              </a:rPr>
              <a:t>優惠期間：</a:t>
            </a:r>
            <a:r>
              <a:rPr lang="zh-TW" altLang="zh-TW" sz="1400" dirty="0">
                <a:solidFill>
                  <a:schemeClr val="bg2">
                    <a:lumMod val="25000"/>
                  </a:schemeClr>
                </a:solidFill>
                <a:latin typeface="+mn-ea"/>
              </a:rPr>
              <a:t>自公告日起</a:t>
            </a:r>
            <a:r>
              <a:rPr lang="zh-TW" altLang="zh-TW" sz="1400" dirty="0" smtClean="0">
                <a:solidFill>
                  <a:schemeClr val="bg2">
                    <a:lumMod val="25000"/>
                  </a:schemeClr>
                </a:solidFill>
                <a:latin typeface="+mn-ea"/>
              </a:rPr>
              <a:t>至</a:t>
            </a:r>
            <a:r>
              <a:rPr lang="en-US" altLang="zh-TW" sz="1400" dirty="0" smtClean="0">
                <a:solidFill>
                  <a:schemeClr val="bg2">
                    <a:lumMod val="25000"/>
                  </a:schemeClr>
                </a:solidFill>
                <a:latin typeface="+mn-ea"/>
              </a:rPr>
              <a:t>110/6/30</a:t>
            </a:r>
            <a:r>
              <a:rPr lang="zh-TW" altLang="zh-TW" sz="1400" dirty="0" smtClean="0">
                <a:solidFill>
                  <a:schemeClr val="bg2">
                    <a:lumMod val="25000"/>
                  </a:schemeClr>
                </a:solidFill>
                <a:latin typeface="+mn-ea"/>
              </a:rPr>
              <a:t>截止</a:t>
            </a:r>
            <a:r>
              <a:rPr lang="zh-TW" altLang="en-US" sz="1400" dirty="0" smtClean="0">
                <a:solidFill>
                  <a:schemeClr val="bg2">
                    <a:lumMod val="25000"/>
                  </a:schemeClr>
                </a:solidFill>
                <a:latin typeface="+mn-ea"/>
              </a:rPr>
              <a:t>，於優惠期間完成繳費方可使用上述方案。</a:t>
            </a:r>
            <a:endParaRPr lang="en-US" altLang="zh-TW" sz="1400" dirty="0" smtClean="0">
              <a:solidFill>
                <a:schemeClr val="bg2">
                  <a:lumMod val="25000"/>
                </a:schemeClr>
              </a:solidFill>
              <a:latin typeface="+mn-ea"/>
            </a:endParaRPr>
          </a:p>
          <a:p>
            <a:r>
              <a:rPr lang="zh-TW" altLang="en-US" sz="1400" dirty="0" smtClean="0">
                <a:solidFill>
                  <a:schemeClr val="bg2">
                    <a:lumMod val="25000"/>
                  </a:schemeClr>
                </a:solidFill>
                <a:latin typeface="+mn-ea"/>
              </a:rPr>
              <a:t>個人優惠及機構優惠兩個方案不得同時使用，且本會保有活動調整、修改</a:t>
            </a:r>
            <a:r>
              <a:rPr lang="zh-TW" altLang="en-US" sz="1400" dirty="0">
                <a:solidFill>
                  <a:schemeClr val="bg2">
                    <a:lumMod val="25000"/>
                  </a:schemeClr>
                </a:solidFill>
                <a:latin typeface="+mn-ea"/>
              </a:rPr>
              <a:t>或中止</a:t>
            </a:r>
            <a:r>
              <a:rPr lang="zh-TW" altLang="en-US" sz="1400" dirty="0" smtClean="0">
                <a:solidFill>
                  <a:schemeClr val="bg2">
                    <a:lumMod val="25000"/>
                  </a:schemeClr>
                </a:solidFill>
                <a:latin typeface="+mn-ea"/>
              </a:rPr>
              <a:t>之權利，詳細優惠內容及注意事項，請參閱醫策會官網或來電洽詢</a:t>
            </a:r>
            <a:r>
              <a:rPr lang="zh-TW" altLang="en-US" sz="1400" dirty="0">
                <a:solidFill>
                  <a:schemeClr val="bg2">
                    <a:lumMod val="25000"/>
                  </a:schemeClr>
                </a:solidFill>
                <a:latin typeface="+mn-ea"/>
              </a:rPr>
              <a:t>。</a:t>
            </a:r>
          </a:p>
        </p:txBody>
      </p:sp>
      <p:sp>
        <p:nvSpPr>
          <p:cNvPr id="17" name="圓角矩形 16"/>
          <p:cNvSpPr/>
          <p:nvPr/>
        </p:nvSpPr>
        <p:spPr>
          <a:xfrm>
            <a:off x="996363" y="3901942"/>
            <a:ext cx="4860000" cy="32400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t"/>
          <a:lstStyle/>
          <a:p>
            <a:pPr algn="ctr">
              <a:spcAft>
                <a:spcPts val="600"/>
              </a:spcAft>
            </a:pPr>
            <a:r>
              <a:rPr lang="zh-TW" altLang="en-US" b="1" u="sng" dirty="0">
                <a:ln w="0"/>
                <a:solidFill>
                  <a:schemeClr val="tx1"/>
                </a:solidFill>
                <a:effectLst>
                  <a:outerShdw blurRad="38100" dist="19050" dir="2700000" algn="tl" rotWithShape="0">
                    <a:schemeClr val="dk1">
                      <a:alpha val="40000"/>
                    </a:schemeClr>
                  </a:outerShdw>
                </a:effectLst>
              </a:rPr>
              <a:t>個人優惠 </a:t>
            </a:r>
            <a:r>
              <a:rPr lang="zh-TW" altLang="en-US" b="1" u="sng" dirty="0" smtClean="0">
                <a:ln w="0"/>
                <a:solidFill>
                  <a:schemeClr val="tx1"/>
                </a:solidFill>
                <a:effectLst>
                  <a:outerShdw blurRad="38100" dist="19050" dir="2700000" algn="tl" rotWithShape="0">
                    <a:schemeClr val="dk1">
                      <a:alpha val="40000"/>
                    </a:schemeClr>
                  </a:outerShdw>
                </a:effectLst>
              </a:rPr>
              <a:t>  </a:t>
            </a:r>
            <a:r>
              <a:rPr lang="zh-TW" altLang="en-US" sz="3200" b="1" u="sng" dirty="0" smtClean="0">
                <a:ln w="0"/>
                <a:solidFill>
                  <a:schemeClr val="tx1"/>
                </a:solidFill>
                <a:effectLst>
                  <a:outerShdw blurRad="38100" dist="19050" dir="2700000" algn="tl" rotWithShape="0">
                    <a:schemeClr val="dk1">
                      <a:alpha val="40000"/>
                    </a:schemeClr>
                  </a:outerShdw>
                </a:effectLst>
              </a:rPr>
              <a:t>買</a:t>
            </a:r>
            <a:r>
              <a:rPr lang="zh-TW" altLang="en-US" b="1" u="sng" dirty="0" smtClean="0">
                <a:ln w="0"/>
                <a:solidFill>
                  <a:schemeClr val="tx1"/>
                </a:solidFill>
                <a:effectLst>
                  <a:outerShdw blurRad="38100" dist="19050" dir="2700000" algn="tl" rotWithShape="0">
                    <a:schemeClr val="dk1">
                      <a:alpha val="40000"/>
                    </a:schemeClr>
                  </a:outerShdw>
                </a:effectLst>
              </a:rPr>
              <a:t>初階</a:t>
            </a:r>
            <a:r>
              <a:rPr lang="zh-TW" altLang="en-US" sz="3200" b="1" u="sng" dirty="0">
                <a:ln w="0"/>
                <a:solidFill>
                  <a:schemeClr val="tx1"/>
                </a:solidFill>
                <a:effectLst>
                  <a:outerShdw blurRad="38100" dist="19050" dir="2700000" algn="tl" rotWithShape="0">
                    <a:schemeClr val="dk1">
                      <a:alpha val="40000"/>
                    </a:schemeClr>
                  </a:outerShdw>
                </a:effectLst>
              </a:rPr>
              <a:t>送</a:t>
            </a:r>
            <a:r>
              <a:rPr lang="zh-TW" altLang="en-US" b="1" u="sng" dirty="0" smtClean="0">
                <a:ln w="0"/>
                <a:solidFill>
                  <a:schemeClr val="tx1"/>
                </a:solidFill>
                <a:effectLst>
                  <a:outerShdw blurRad="38100" dist="19050" dir="2700000" algn="tl" rotWithShape="0">
                    <a:schemeClr val="dk1">
                      <a:alpha val="40000"/>
                    </a:schemeClr>
                  </a:outerShdw>
                </a:effectLst>
              </a:rPr>
              <a:t>中階</a:t>
            </a:r>
            <a:endParaRPr lang="en-US" altLang="zh-TW" b="1" u="sng" dirty="0" smtClean="0">
              <a:ln w="0"/>
              <a:solidFill>
                <a:schemeClr val="tx1"/>
              </a:solidFill>
              <a:effectLst>
                <a:outerShdw blurRad="38100" dist="19050" dir="2700000" algn="tl" rotWithShape="0">
                  <a:schemeClr val="dk1">
                    <a:alpha val="40000"/>
                  </a:schemeClr>
                </a:outerShdw>
              </a:effectLst>
            </a:endParaRPr>
          </a:p>
          <a:p>
            <a:pPr marL="285750" indent="-285750">
              <a:spcAft>
                <a:spcPts val="600"/>
              </a:spcAft>
              <a:buSzPct val="70000"/>
              <a:buFont typeface="Wingdings" panose="05000000000000000000" pitchFamily="2" charset="2"/>
              <a:buChar char="u"/>
            </a:pPr>
            <a:r>
              <a:rPr lang="zh-TW" altLang="en-US" sz="1600" dirty="0">
                <a:ln w="0"/>
                <a:solidFill>
                  <a:schemeClr val="tx1"/>
                </a:solidFill>
                <a:latin typeface="+mn-ea"/>
              </a:rPr>
              <a:t>個人一次購買</a:t>
            </a:r>
            <a:r>
              <a:rPr lang="en-US" altLang="zh-TW" sz="1600" dirty="0">
                <a:ln w="0"/>
                <a:solidFill>
                  <a:schemeClr val="tx1"/>
                </a:solidFill>
                <a:latin typeface="+mn-ea"/>
              </a:rPr>
              <a:t>30</a:t>
            </a:r>
            <a:r>
              <a:rPr lang="zh-TW" altLang="en-US" sz="1600" dirty="0">
                <a:ln w="0"/>
                <a:solidFill>
                  <a:schemeClr val="tx1"/>
                </a:solidFill>
                <a:latin typeface="+mn-ea"/>
              </a:rPr>
              <a:t>堂初階數位課程，即贈</a:t>
            </a:r>
            <a:r>
              <a:rPr lang="zh-TW" altLang="zh-TW" sz="1600" dirty="0">
                <a:ln w="0"/>
                <a:solidFill>
                  <a:schemeClr val="tx1"/>
                </a:solidFill>
                <a:latin typeface="+mn-ea"/>
              </a:rPr>
              <a:t>送中階課程</a:t>
            </a:r>
            <a:r>
              <a:rPr lang="en-US" altLang="zh-TW" sz="1600" dirty="0">
                <a:ln w="0"/>
                <a:solidFill>
                  <a:schemeClr val="tx1"/>
                </a:solidFill>
                <a:latin typeface="+mn-ea"/>
              </a:rPr>
              <a:t>8</a:t>
            </a:r>
            <a:r>
              <a:rPr lang="zh-TW" altLang="zh-TW" sz="1600" dirty="0">
                <a:ln w="0"/>
                <a:solidFill>
                  <a:schemeClr val="tx1"/>
                </a:solidFill>
                <a:latin typeface="+mn-ea"/>
              </a:rPr>
              <a:t>折抵用卷</a:t>
            </a:r>
            <a:r>
              <a:rPr lang="en-US" altLang="zh-TW" sz="1600" dirty="0">
                <a:ln w="0"/>
                <a:solidFill>
                  <a:schemeClr val="tx1"/>
                </a:solidFill>
                <a:latin typeface="+mn-ea"/>
              </a:rPr>
              <a:t>1</a:t>
            </a:r>
            <a:r>
              <a:rPr lang="zh-TW" altLang="zh-TW" sz="1600" dirty="0">
                <a:ln w="0"/>
                <a:solidFill>
                  <a:schemeClr val="tx1"/>
                </a:solidFill>
                <a:latin typeface="+mn-ea"/>
              </a:rPr>
              <a:t>張</a:t>
            </a:r>
            <a:r>
              <a:rPr lang="zh-TW" altLang="en-US" sz="1600" dirty="0">
                <a:ln w="0"/>
                <a:solidFill>
                  <a:schemeClr val="tx1"/>
                </a:solidFill>
                <a:latin typeface="+mn-ea"/>
              </a:rPr>
              <a:t>；買</a:t>
            </a:r>
            <a:r>
              <a:rPr lang="en-US" altLang="zh-TW" sz="1600" dirty="0">
                <a:ln w="0"/>
                <a:solidFill>
                  <a:schemeClr val="tx1"/>
                </a:solidFill>
                <a:latin typeface="+mn-ea"/>
              </a:rPr>
              <a:t>60</a:t>
            </a:r>
            <a:r>
              <a:rPr lang="zh-TW" altLang="en-US" sz="1600" dirty="0">
                <a:ln w="0"/>
                <a:solidFill>
                  <a:schemeClr val="tx1"/>
                </a:solidFill>
                <a:latin typeface="+mn-ea"/>
              </a:rPr>
              <a:t>堂送</a:t>
            </a:r>
            <a:r>
              <a:rPr lang="en-US" altLang="zh-TW" sz="1600" dirty="0">
                <a:ln w="0"/>
                <a:solidFill>
                  <a:schemeClr val="tx1"/>
                </a:solidFill>
                <a:latin typeface="+mn-ea"/>
              </a:rPr>
              <a:t>2</a:t>
            </a:r>
            <a:r>
              <a:rPr lang="zh-TW" altLang="en-US" sz="1600" dirty="0">
                <a:ln w="0"/>
                <a:solidFill>
                  <a:schemeClr val="tx1"/>
                </a:solidFill>
                <a:latin typeface="+mn-ea"/>
              </a:rPr>
              <a:t>張，以此類推！</a:t>
            </a:r>
            <a:endParaRPr lang="en-US" altLang="zh-TW" sz="1600" dirty="0">
              <a:ln w="0"/>
              <a:solidFill>
                <a:schemeClr val="tx1"/>
              </a:solidFill>
              <a:latin typeface="+mn-ea"/>
            </a:endParaRPr>
          </a:p>
          <a:p>
            <a:pPr marL="285750" indent="-285750">
              <a:spcAft>
                <a:spcPts val="600"/>
              </a:spcAft>
              <a:buSzPct val="70000"/>
              <a:buFont typeface="Wingdings" panose="05000000000000000000" pitchFamily="2" charset="2"/>
              <a:buChar char="u"/>
            </a:pPr>
            <a:r>
              <a:rPr lang="zh-TW" altLang="en-US" sz="1600" dirty="0" smtClean="0">
                <a:ln w="0"/>
                <a:solidFill>
                  <a:schemeClr val="tx1"/>
                </a:solidFill>
                <a:latin typeface="+mn-ea"/>
              </a:rPr>
              <a:t>適合</a:t>
            </a:r>
            <a:r>
              <a:rPr lang="zh-TW" altLang="en-US" sz="1600" dirty="0">
                <a:ln w="0"/>
                <a:solidFill>
                  <a:schemeClr val="tx1"/>
                </a:solidFill>
                <a:latin typeface="+mn-ea"/>
              </a:rPr>
              <a:t>已有計畫性、持續性進行培訓之個人，一次購足初階數位課程，學習完畢即可取得初階課程結業證書，同時接軌中階課程之</a:t>
            </a:r>
            <a:r>
              <a:rPr lang="zh-TW" altLang="en-US" sz="1600" dirty="0" smtClean="0">
                <a:ln w="0"/>
                <a:solidFill>
                  <a:schemeClr val="tx1"/>
                </a:solidFill>
                <a:latin typeface="+mn-ea"/>
              </a:rPr>
              <a:t>訓練。</a:t>
            </a:r>
            <a:endParaRPr lang="en-US" altLang="zh-TW" sz="1600" dirty="0" smtClean="0">
              <a:ln w="0"/>
              <a:solidFill>
                <a:schemeClr val="tx1"/>
              </a:solidFill>
              <a:latin typeface="+mn-ea"/>
            </a:endParaRPr>
          </a:p>
          <a:p>
            <a:pPr marL="285750" indent="-285750">
              <a:spcAft>
                <a:spcPts val="600"/>
              </a:spcAft>
              <a:buSzPct val="70000"/>
              <a:buFont typeface="Wingdings" panose="05000000000000000000" pitchFamily="2" charset="2"/>
              <a:buChar char="u"/>
            </a:pPr>
            <a:r>
              <a:rPr lang="zh-TW" altLang="en-US" sz="1600" dirty="0">
                <a:ln w="0"/>
                <a:solidFill>
                  <a:schemeClr val="tx1"/>
                </a:solidFill>
                <a:latin typeface="+mn-ea"/>
              </a:rPr>
              <a:t>中階</a:t>
            </a:r>
            <a:r>
              <a:rPr lang="zh-TW" altLang="en-US" sz="1600" dirty="0" smtClean="0">
                <a:ln w="0"/>
                <a:solidFill>
                  <a:schemeClr val="tx1"/>
                </a:solidFill>
                <a:latin typeface="+mn-ea"/>
              </a:rPr>
              <a:t>課程抵</a:t>
            </a:r>
            <a:r>
              <a:rPr lang="zh-TW" altLang="en-US" sz="1600" dirty="0">
                <a:ln w="0"/>
                <a:solidFill>
                  <a:schemeClr val="tx1"/>
                </a:solidFill>
                <a:latin typeface="+mn-ea"/>
              </a:rPr>
              <a:t>用</a:t>
            </a:r>
            <a:r>
              <a:rPr lang="zh-TW" altLang="en-US" sz="1600" dirty="0" smtClean="0">
                <a:ln w="0"/>
                <a:solidFill>
                  <a:schemeClr val="tx1"/>
                </a:solidFill>
                <a:latin typeface="+mn-ea"/>
              </a:rPr>
              <a:t>卷不限本人使用，惟僅限折抵今年度醫療品質學院辦理之一天課程。</a:t>
            </a:r>
            <a:endParaRPr lang="zh-TW" altLang="en-US" b="1" dirty="0">
              <a:ln>
                <a:solidFill>
                  <a:sysClr val="windowText" lastClr="000000"/>
                </a:solidFill>
              </a:ln>
              <a:solidFill>
                <a:srgbClr val="FF0000"/>
              </a:solidFill>
            </a:endParaRPr>
          </a:p>
        </p:txBody>
      </p:sp>
      <p:sp>
        <p:nvSpPr>
          <p:cNvPr id="26" name="圓角矩形 25"/>
          <p:cNvSpPr/>
          <p:nvPr/>
        </p:nvSpPr>
        <p:spPr>
          <a:xfrm>
            <a:off x="6148749" y="3901942"/>
            <a:ext cx="4860000" cy="32400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t"/>
          <a:lstStyle/>
          <a:p>
            <a:pPr algn="ctr">
              <a:spcAft>
                <a:spcPts val="600"/>
              </a:spcAft>
            </a:pPr>
            <a:r>
              <a:rPr lang="zh-TW" altLang="en-US" b="1" u="sng" dirty="0" smtClean="0">
                <a:ln w="0"/>
                <a:solidFill>
                  <a:schemeClr val="tx1"/>
                </a:solidFill>
                <a:effectLst>
                  <a:outerShdw blurRad="38100" dist="19050" dir="2700000" algn="tl" rotWithShape="0">
                    <a:schemeClr val="dk1">
                      <a:alpha val="40000"/>
                    </a:schemeClr>
                  </a:outerShdw>
                </a:effectLst>
              </a:rPr>
              <a:t>機構優惠   </a:t>
            </a:r>
            <a:r>
              <a:rPr lang="zh-TW" altLang="en-US" sz="3200" b="1" u="sng" dirty="0">
                <a:ln w="0"/>
                <a:solidFill>
                  <a:schemeClr val="tx1"/>
                </a:solidFill>
                <a:effectLst>
                  <a:outerShdw blurRad="38100" dist="19050" dir="2700000" algn="tl" rotWithShape="0">
                    <a:schemeClr val="dk1">
                      <a:alpha val="40000"/>
                    </a:schemeClr>
                  </a:outerShdw>
                </a:effectLst>
              </a:rPr>
              <a:t>買越多</a:t>
            </a:r>
            <a:r>
              <a:rPr lang="en-US" altLang="zh-TW" sz="3200" b="1" u="sng" dirty="0" smtClean="0">
                <a:ln w="0"/>
                <a:solidFill>
                  <a:schemeClr val="tx1"/>
                </a:solidFill>
                <a:effectLst>
                  <a:outerShdw blurRad="38100" dist="19050" dir="2700000" algn="tl" rotWithShape="0">
                    <a:schemeClr val="dk1">
                      <a:alpha val="40000"/>
                    </a:schemeClr>
                  </a:outerShdw>
                </a:effectLst>
              </a:rPr>
              <a:t>=</a:t>
            </a:r>
            <a:r>
              <a:rPr lang="zh-TW" altLang="en-US" sz="3200" b="1" u="sng" dirty="0">
                <a:ln w="0"/>
                <a:solidFill>
                  <a:schemeClr val="tx1"/>
                </a:solidFill>
                <a:effectLst>
                  <a:outerShdw blurRad="38100" dist="19050" dir="2700000" algn="tl" rotWithShape="0">
                    <a:schemeClr val="dk1">
                      <a:alpha val="40000"/>
                    </a:schemeClr>
                  </a:outerShdw>
                </a:effectLst>
              </a:rPr>
              <a:t>賺</a:t>
            </a:r>
            <a:r>
              <a:rPr lang="zh-TW" altLang="en-US" sz="3200" b="1" u="sng" smtClean="0">
                <a:ln w="0"/>
                <a:solidFill>
                  <a:schemeClr val="tx1"/>
                </a:solidFill>
                <a:effectLst>
                  <a:outerShdw blurRad="38100" dist="19050" dir="2700000" algn="tl" rotWithShape="0">
                    <a:schemeClr val="dk1">
                      <a:alpha val="40000"/>
                    </a:schemeClr>
                  </a:outerShdw>
                </a:effectLst>
              </a:rPr>
              <a:t>越</a:t>
            </a:r>
            <a:r>
              <a:rPr lang="zh-TW" altLang="en-US" sz="3200" b="1" u="sng" dirty="0" smtClean="0">
                <a:ln w="0"/>
                <a:solidFill>
                  <a:schemeClr val="tx1"/>
                </a:solidFill>
                <a:effectLst>
                  <a:outerShdw blurRad="38100" dist="19050" dir="2700000" algn="tl" rotWithShape="0">
                    <a:schemeClr val="dk1">
                      <a:alpha val="40000"/>
                    </a:schemeClr>
                  </a:outerShdw>
                </a:effectLst>
              </a:rPr>
              <a:t>多</a:t>
            </a:r>
            <a:endParaRPr lang="en-US" altLang="zh-TW" sz="3200" b="1" u="sng" dirty="0" smtClean="0">
              <a:ln w="0"/>
              <a:solidFill>
                <a:schemeClr val="tx1"/>
              </a:solidFill>
              <a:effectLst>
                <a:outerShdw blurRad="38100" dist="19050" dir="2700000" algn="tl" rotWithShape="0">
                  <a:schemeClr val="dk1">
                    <a:alpha val="40000"/>
                  </a:schemeClr>
                </a:outerShdw>
              </a:effectLst>
            </a:endParaRPr>
          </a:p>
          <a:p>
            <a:pPr marL="285750" indent="-285750">
              <a:spcAft>
                <a:spcPts val="600"/>
              </a:spcAft>
              <a:buSzPct val="70000"/>
              <a:buFont typeface="Wingdings" panose="05000000000000000000" pitchFamily="2" charset="2"/>
              <a:buChar char="u"/>
            </a:pPr>
            <a:r>
              <a:rPr lang="zh-TW" altLang="en-US" sz="1600" dirty="0" smtClean="0">
                <a:ln w="0"/>
                <a:solidFill>
                  <a:schemeClr val="tx1"/>
                </a:solidFill>
                <a:latin typeface="+mn-ea"/>
              </a:rPr>
              <a:t>數位課程原價每堂</a:t>
            </a:r>
            <a:r>
              <a:rPr lang="en-US" altLang="zh-TW" sz="1600" dirty="0" smtClean="0">
                <a:ln w="0"/>
                <a:solidFill>
                  <a:schemeClr val="tx1"/>
                </a:solidFill>
                <a:latin typeface="+mn-ea"/>
              </a:rPr>
              <a:t>250</a:t>
            </a:r>
            <a:r>
              <a:rPr lang="zh-TW" altLang="en-US" sz="1600" dirty="0" smtClean="0">
                <a:ln w="0"/>
                <a:solidFill>
                  <a:schemeClr val="tx1"/>
                </a:solidFill>
                <a:latin typeface="+mn-ea"/>
              </a:rPr>
              <a:t>元，機構以團購方式</a:t>
            </a:r>
            <a:r>
              <a:rPr lang="zh-TW" altLang="en-US" sz="1600" dirty="0">
                <a:ln w="0"/>
                <a:solidFill>
                  <a:schemeClr val="tx1"/>
                </a:solidFill>
                <a:latin typeface="+mn-ea"/>
              </a:rPr>
              <a:t>一次購買</a:t>
            </a:r>
            <a:r>
              <a:rPr lang="en-US" altLang="zh-TW" sz="1600" dirty="0" smtClean="0">
                <a:ln w="0"/>
                <a:solidFill>
                  <a:schemeClr val="tx1"/>
                </a:solidFill>
                <a:latin typeface="+mn-ea"/>
              </a:rPr>
              <a:t>60</a:t>
            </a:r>
            <a:r>
              <a:rPr lang="zh-TW" altLang="en-US" sz="1600" dirty="0">
                <a:ln w="0"/>
                <a:solidFill>
                  <a:schemeClr val="tx1"/>
                </a:solidFill>
                <a:latin typeface="+mn-ea"/>
              </a:rPr>
              <a:t>堂</a:t>
            </a:r>
            <a:r>
              <a:rPr lang="en-US" altLang="zh-TW" sz="1600" dirty="0" smtClean="0">
                <a:ln w="0"/>
                <a:solidFill>
                  <a:schemeClr val="tx1"/>
                </a:solidFill>
                <a:latin typeface="+mn-ea"/>
              </a:rPr>
              <a:t>~119</a:t>
            </a:r>
            <a:r>
              <a:rPr lang="zh-TW" altLang="en-US" sz="1600" dirty="0" smtClean="0">
                <a:ln w="0"/>
                <a:solidFill>
                  <a:schemeClr val="tx1"/>
                </a:solidFill>
                <a:latin typeface="+mn-ea"/>
              </a:rPr>
              <a:t>堂每</a:t>
            </a:r>
            <a:r>
              <a:rPr lang="zh-TW" altLang="en-US" sz="1600" dirty="0">
                <a:ln w="0"/>
                <a:solidFill>
                  <a:schemeClr val="tx1"/>
                </a:solidFill>
                <a:latin typeface="+mn-ea"/>
              </a:rPr>
              <a:t>點</a:t>
            </a:r>
            <a:r>
              <a:rPr lang="en-US" altLang="zh-TW" sz="1600" dirty="0">
                <a:ln w="0"/>
                <a:solidFill>
                  <a:schemeClr val="tx1"/>
                </a:solidFill>
                <a:latin typeface="+mn-ea"/>
              </a:rPr>
              <a:t>200</a:t>
            </a:r>
            <a:r>
              <a:rPr lang="zh-TW" altLang="en-US" sz="1600" dirty="0" smtClean="0">
                <a:ln w="0"/>
                <a:solidFill>
                  <a:schemeClr val="tx1"/>
                </a:solidFill>
                <a:latin typeface="+mn-ea"/>
              </a:rPr>
              <a:t>元，</a:t>
            </a:r>
            <a:r>
              <a:rPr lang="zh-TW" altLang="en-US" sz="1600" dirty="0">
                <a:ln w="0"/>
                <a:solidFill>
                  <a:schemeClr val="tx1"/>
                </a:solidFill>
                <a:latin typeface="+mn-ea"/>
              </a:rPr>
              <a:t>一次</a:t>
            </a:r>
            <a:r>
              <a:rPr lang="zh-TW" altLang="en-US" sz="1600" dirty="0" smtClean="0">
                <a:ln w="0"/>
                <a:solidFill>
                  <a:schemeClr val="tx1"/>
                </a:solidFill>
                <a:latin typeface="+mn-ea"/>
              </a:rPr>
              <a:t>購買</a:t>
            </a:r>
            <a:r>
              <a:rPr lang="en-US" altLang="zh-TW" sz="1600" dirty="0">
                <a:ln w="0"/>
                <a:solidFill>
                  <a:schemeClr val="tx1"/>
                </a:solidFill>
                <a:latin typeface="+mn-ea"/>
              </a:rPr>
              <a:t>120</a:t>
            </a:r>
            <a:r>
              <a:rPr lang="zh-TW" altLang="en-US" sz="1600" dirty="0">
                <a:ln w="0"/>
                <a:solidFill>
                  <a:schemeClr val="tx1"/>
                </a:solidFill>
                <a:latin typeface="+mn-ea"/>
              </a:rPr>
              <a:t>點以上每點</a:t>
            </a:r>
            <a:r>
              <a:rPr lang="en-US" altLang="zh-TW" sz="1600" dirty="0">
                <a:ln w="0"/>
                <a:solidFill>
                  <a:schemeClr val="tx1"/>
                </a:solidFill>
                <a:latin typeface="+mn-ea"/>
              </a:rPr>
              <a:t>150</a:t>
            </a:r>
            <a:r>
              <a:rPr lang="zh-TW" altLang="en-US" sz="1600" dirty="0" smtClean="0">
                <a:ln w="0"/>
                <a:solidFill>
                  <a:schemeClr val="tx1"/>
                </a:solidFill>
                <a:latin typeface="+mn-ea"/>
              </a:rPr>
              <a:t>元</a:t>
            </a:r>
            <a:r>
              <a:rPr lang="zh-TW" altLang="en-US" sz="1600" dirty="0">
                <a:ln w="0"/>
                <a:solidFill>
                  <a:schemeClr val="tx1"/>
                </a:solidFill>
                <a:latin typeface="+mn-ea"/>
              </a:rPr>
              <a:t>！</a:t>
            </a:r>
            <a:endParaRPr lang="en-US" altLang="zh-TW" sz="1600" dirty="0">
              <a:ln w="0"/>
              <a:solidFill>
                <a:schemeClr val="tx1"/>
              </a:solidFill>
              <a:latin typeface="+mn-ea"/>
            </a:endParaRPr>
          </a:p>
          <a:p>
            <a:pPr marL="285750" indent="-285750">
              <a:spcAft>
                <a:spcPts val="600"/>
              </a:spcAft>
              <a:buSzPct val="70000"/>
              <a:buFont typeface="Wingdings" panose="05000000000000000000" pitchFamily="2" charset="2"/>
              <a:buChar char="u"/>
            </a:pPr>
            <a:r>
              <a:rPr lang="zh-TW" altLang="en-US" sz="1600" dirty="0" smtClean="0">
                <a:ln w="0"/>
                <a:solidFill>
                  <a:schemeClr val="tx1"/>
                </a:solidFill>
                <a:latin typeface="+mn-ea"/>
              </a:rPr>
              <a:t>歡迎機構</a:t>
            </a:r>
            <a:r>
              <a:rPr lang="zh-TW" altLang="en-US" sz="1600" dirty="0">
                <a:ln w="0"/>
                <a:solidFill>
                  <a:schemeClr val="tx1"/>
                </a:solidFill>
                <a:latin typeface="+mn-ea"/>
              </a:rPr>
              <a:t>用於新人培訓或在職教育</a:t>
            </a:r>
            <a:r>
              <a:rPr lang="zh-TW" altLang="en-US" sz="1600" dirty="0" smtClean="0">
                <a:ln w="0"/>
                <a:solidFill>
                  <a:schemeClr val="tx1"/>
                </a:solidFill>
                <a:latin typeface="+mn-ea"/>
              </a:rPr>
              <a:t>訓練中，機構可先行購買點數，後續分配並開課給有上課</a:t>
            </a:r>
            <a:r>
              <a:rPr lang="zh-TW" altLang="en-US" sz="1600" dirty="0">
                <a:ln w="0"/>
                <a:solidFill>
                  <a:schemeClr val="tx1"/>
                </a:solidFill>
                <a:latin typeface="+mn-ea"/>
              </a:rPr>
              <a:t>需求的</a:t>
            </a:r>
            <a:r>
              <a:rPr lang="zh-TW" altLang="en-US" sz="1600" dirty="0" smtClean="0">
                <a:ln w="0"/>
                <a:solidFill>
                  <a:schemeClr val="tx1"/>
                </a:solidFill>
                <a:latin typeface="+mn-ea"/>
              </a:rPr>
              <a:t>同仁。</a:t>
            </a:r>
            <a:endParaRPr lang="en-US" altLang="zh-TW" sz="1600" dirty="0" smtClean="0">
              <a:ln w="0"/>
              <a:solidFill>
                <a:schemeClr val="tx1"/>
              </a:solidFill>
              <a:latin typeface="+mn-ea"/>
            </a:endParaRPr>
          </a:p>
          <a:p>
            <a:pPr marL="285750" indent="-285750">
              <a:spcAft>
                <a:spcPts val="600"/>
              </a:spcAft>
              <a:buSzPct val="70000"/>
              <a:buFont typeface="Wingdings" panose="05000000000000000000" pitchFamily="2" charset="2"/>
              <a:buChar char="u"/>
            </a:pPr>
            <a:r>
              <a:rPr lang="zh-TW" altLang="en-US" sz="1600" dirty="0">
                <a:ln w="0"/>
                <a:solidFill>
                  <a:schemeClr val="tx1"/>
                </a:solidFill>
                <a:latin typeface="+mn-ea"/>
              </a:rPr>
              <a:t>機構</a:t>
            </a:r>
            <a:r>
              <a:rPr lang="zh-TW" altLang="en-US" sz="1600" dirty="0" smtClean="0">
                <a:ln w="0"/>
                <a:solidFill>
                  <a:schemeClr val="tx1"/>
                </a:solidFill>
                <a:latin typeface="+mn-ea"/>
              </a:rPr>
              <a:t>繳費後請回傳堂數團購單，之後</a:t>
            </a:r>
            <a:r>
              <a:rPr lang="zh-TW" altLang="en-US" sz="1600" dirty="0">
                <a:ln w="0"/>
                <a:solidFill>
                  <a:schemeClr val="tx1"/>
                </a:solidFill>
                <a:latin typeface="+mn-ea"/>
              </a:rPr>
              <a:t>配合機構需求</a:t>
            </a:r>
            <a:r>
              <a:rPr lang="zh-TW" altLang="en-US" sz="1600" dirty="0" smtClean="0">
                <a:ln w="0"/>
                <a:solidFill>
                  <a:schemeClr val="tx1"/>
                </a:solidFill>
                <a:latin typeface="+mn-ea"/>
              </a:rPr>
              <a:t>及時程</a:t>
            </a:r>
            <a:r>
              <a:rPr lang="zh-TW" altLang="en-US" sz="1600" dirty="0">
                <a:ln w="0"/>
                <a:solidFill>
                  <a:schemeClr val="tx1"/>
                </a:solidFill>
                <a:latin typeface="+mn-ea"/>
              </a:rPr>
              <a:t>開課，惟所有堂數需於</a:t>
            </a:r>
            <a:r>
              <a:rPr lang="en-US" altLang="zh-TW" sz="1600" dirty="0">
                <a:ln w="0"/>
                <a:solidFill>
                  <a:schemeClr val="tx1"/>
                </a:solidFill>
                <a:latin typeface="+mn-ea"/>
              </a:rPr>
              <a:t>110/12/31</a:t>
            </a:r>
            <a:r>
              <a:rPr lang="zh-TW" altLang="en-US" sz="1600" dirty="0">
                <a:ln w="0"/>
                <a:solidFill>
                  <a:schemeClr val="tx1"/>
                </a:solidFill>
                <a:latin typeface="+mn-ea"/>
              </a:rPr>
              <a:t>前完成開課作業。</a:t>
            </a:r>
          </a:p>
        </p:txBody>
      </p:sp>
      <p:sp>
        <p:nvSpPr>
          <p:cNvPr id="31" name="文字方塊 30">
            <a:extLst>
              <a:ext uri="{FF2B5EF4-FFF2-40B4-BE49-F238E27FC236}">
                <a16:creationId xmlns:a16="http://schemas.microsoft.com/office/drawing/2014/main" xmlns="" id="{E08B01C8-8A8C-491B-8A57-53208F67B24D}"/>
              </a:ext>
            </a:extLst>
          </p:cNvPr>
          <p:cNvSpPr txBox="1"/>
          <p:nvPr/>
        </p:nvSpPr>
        <p:spPr>
          <a:xfrm>
            <a:off x="719076" y="8185579"/>
            <a:ext cx="5400000" cy="720000"/>
          </a:xfrm>
          <a:prstGeom prst="roundRect">
            <a:avLst>
              <a:gd name="adj" fmla="val 50000"/>
            </a:avLst>
          </a:prstGeom>
          <a:solidFill>
            <a:schemeClr val="accent3">
              <a:lumMod val="60000"/>
              <a:lumOff val="40000"/>
            </a:schemeClr>
          </a:solidFill>
          <a:ln>
            <a:solidFill>
              <a:schemeClr val="bg1"/>
            </a:solidFill>
          </a:ln>
        </p:spPr>
        <p:txBody>
          <a:bodyPr wrap="square" rtlCol="0" anchor="ctr">
            <a:spAutoFit/>
          </a:bodyPr>
          <a:lstStyle/>
          <a:p>
            <a:pPr algn="ctr"/>
            <a:r>
              <a:rPr lang="zh-TW" altLang="en-US" sz="3200" b="1" dirty="0">
                <a:effectLst>
                  <a:outerShdw blurRad="38100" dist="38100" dir="2700000" algn="tl">
                    <a:srgbClr val="000000">
                      <a:alpha val="43137"/>
                    </a:srgbClr>
                  </a:outerShdw>
                </a:effectLst>
                <a:latin typeface="微軟正黑體" panose="020B0604030504040204" pitchFamily="34" charset="-120"/>
              </a:rPr>
              <a:t>客製化包班輔導</a:t>
            </a:r>
          </a:p>
        </p:txBody>
      </p:sp>
      <p:sp>
        <p:nvSpPr>
          <p:cNvPr id="34" name="文字方塊 33">
            <a:extLst>
              <a:ext uri="{FF2B5EF4-FFF2-40B4-BE49-F238E27FC236}">
                <a16:creationId xmlns:a16="http://schemas.microsoft.com/office/drawing/2014/main" xmlns="" id="{E08B01C8-8A8C-491B-8A57-53208F67B24D}"/>
              </a:ext>
            </a:extLst>
          </p:cNvPr>
          <p:cNvSpPr txBox="1"/>
          <p:nvPr/>
        </p:nvSpPr>
        <p:spPr>
          <a:xfrm>
            <a:off x="6439667" y="8185579"/>
            <a:ext cx="5400000" cy="720000"/>
          </a:xfrm>
          <a:prstGeom prst="roundRect">
            <a:avLst>
              <a:gd name="adj" fmla="val 50000"/>
            </a:avLst>
          </a:prstGeom>
          <a:solidFill>
            <a:schemeClr val="accent3">
              <a:lumMod val="60000"/>
              <a:lumOff val="40000"/>
            </a:schemeClr>
          </a:solidFill>
          <a:ln>
            <a:solidFill>
              <a:schemeClr val="bg1"/>
            </a:solidFill>
          </a:ln>
        </p:spPr>
        <p:txBody>
          <a:bodyPr wrap="square" rtlCol="0" anchor="ctr">
            <a:spAutoFit/>
          </a:bodyPr>
          <a:lstStyle/>
          <a:p>
            <a:pPr algn="ctr"/>
            <a:r>
              <a:rPr lang="zh-TW" altLang="en-US" sz="3200" b="1" dirty="0" smtClean="0">
                <a:effectLst>
                  <a:outerShdw blurRad="38100" dist="38100" dir="2700000" algn="tl">
                    <a:srgbClr val="000000">
                      <a:alpha val="43137"/>
                    </a:srgbClr>
                  </a:outerShdw>
                </a:effectLst>
                <a:latin typeface="微軟正黑體" panose="020B0604030504040204" pitchFamily="34" charset="-120"/>
              </a:rPr>
              <a:t>結業證書</a:t>
            </a:r>
            <a:endParaRPr lang="zh-TW" altLang="en-US" sz="3200" b="1" dirty="0">
              <a:effectLst>
                <a:outerShdw blurRad="38100" dist="38100" dir="2700000" algn="tl">
                  <a:srgbClr val="000000">
                    <a:alpha val="43137"/>
                  </a:srgbClr>
                </a:outerShdw>
              </a:effectLst>
              <a:latin typeface="微軟正黑體" panose="020B0604030504040204" pitchFamily="34" charset="-120"/>
            </a:endParaRPr>
          </a:p>
        </p:txBody>
      </p:sp>
      <p:pic>
        <p:nvPicPr>
          <p:cNvPr id="22" name="圖片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35904" y="10490504"/>
            <a:ext cx="1080000" cy="1080000"/>
          </a:xfrm>
          <a:prstGeom prst="rect">
            <a:avLst/>
          </a:prstGeom>
        </p:spPr>
      </p:pic>
      <p:pic>
        <p:nvPicPr>
          <p:cNvPr id="25" name="圖片 2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535904" y="9130952"/>
            <a:ext cx="1080000" cy="1080000"/>
          </a:xfrm>
          <a:prstGeom prst="rect">
            <a:avLst/>
          </a:prstGeom>
        </p:spPr>
      </p:pic>
      <p:sp>
        <p:nvSpPr>
          <p:cNvPr id="27" name="矩形 26"/>
          <p:cNvSpPr/>
          <p:nvPr/>
        </p:nvSpPr>
        <p:spPr>
          <a:xfrm>
            <a:off x="7615904" y="9278079"/>
            <a:ext cx="4320000" cy="815608"/>
          </a:xfrm>
          <a:prstGeom prst="rect">
            <a:avLst/>
          </a:prstGeom>
        </p:spPr>
        <p:txBody>
          <a:bodyPr wrap="square">
            <a:spAutoFit/>
          </a:bodyPr>
          <a:lstStyle/>
          <a:p>
            <a:pPr>
              <a:spcBef>
                <a:spcPts val="300"/>
              </a:spcBef>
              <a:spcAft>
                <a:spcPts val="300"/>
              </a:spcAft>
            </a:pPr>
            <a:r>
              <a:rPr lang="zh-TW" altLang="zh-TW" sz="1400" b="1" u="sng" dirty="0" smtClean="0">
                <a:effectLst>
                  <a:outerShdw blurRad="38100" dist="38100" dir="2700000" algn="tl">
                    <a:srgbClr val="000000">
                      <a:alpha val="43137"/>
                    </a:srgbClr>
                  </a:outerShdw>
                </a:effectLst>
                <a:latin typeface="+mj-ea"/>
                <a:ea typeface="+mj-ea"/>
              </a:rPr>
              <a:t>初階</a:t>
            </a:r>
            <a:r>
              <a:rPr lang="zh-TW" altLang="en-US" sz="1400" b="1" u="sng" dirty="0" smtClean="0">
                <a:effectLst>
                  <a:outerShdw blurRad="38100" dist="38100" dir="2700000" algn="tl">
                    <a:srgbClr val="000000">
                      <a:alpha val="43137"/>
                    </a:srgbClr>
                  </a:outerShdw>
                </a:effectLst>
                <a:latin typeface="+mj-ea"/>
                <a:ea typeface="+mj-ea"/>
              </a:rPr>
              <a:t>課程結業證書</a:t>
            </a:r>
            <a:endParaRPr lang="en-US" altLang="zh-TW" sz="1400" b="1" u="sng" dirty="0" smtClean="0">
              <a:effectLst>
                <a:outerShdw blurRad="38100" dist="38100" dir="2700000" algn="tl">
                  <a:srgbClr val="000000">
                    <a:alpha val="43137"/>
                  </a:srgbClr>
                </a:outerShdw>
              </a:effectLst>
              <a:latin typeface="+mj-ea"/>
              <a:ea typeface="+mj-ea"/>
            </a:endParaRPr>
          </a:p>
          <a:p>
            <a:pPr>
              <a:spcBef>
                <a:spcPts val="300"/>
              </a:spcBef>
              <a:spcAft>
                <a:spcPts val="300"/>
              </a:spcAft>
            </a:pPr>
            <a:r>
              <a:rPr lang="zh-TW" altLang="en-US" sz="1400" kern="100" dirty="0" smtClean="0">
                <a:latin typeface="+mj-ea"/>
                <a:ea typeface="+mj-ea"/>
                <a:cs typeface="Times New Roman" panose="02020603050405020304" pitchFamily="18" charset="0"/>
              </a:rPr>
              <a:t>結業條件：</a:t>
            </a:r>
            <a:r>
              <a:rPr lang="en-US" altLang="zh-TW" sz="1400" kern="100" dirty="0" smtClean="0">
                <a:latin typeface="+mj-ea"/>
                <a:ea typeface="+mj-ea"/>
              </a:rPr>
              <a:t>18</a:t>
            </a:r>
            <a:r>
              <a:rPr lang="zh-TW" altLang="zh-TW" sz="1400" kern="100" dirty="0">
                <a:latin typeface="+mj-ea"/>
                <a:ea typeface="+mj-ea"/>
                <a:cs typeface="Times New Roman" panose="02020603050405020304" pitchFamily="18" charset="0"/>
              </a:rPr>
              <a:t>個月內完成</a:t>
            </a:r>
            <a:r>
              <a:rPr lang="en-US" altLang="zh-TW" sz="1400" kern="100" dirty="0">
                <a:latin typeface="+mj-ea"/>
                <a:ea typeface="+mj-ea"/>
              </a:rPr>
              <a:t>30</a:t>
            </a:r>
            <a:r>
              <a:rPr lang="zh-TW" altLang="zh-TW" sz="1400" kern="100" dirty="0">
                <a:latin typeface="+mj-ea"/>
                <a:ea typeface="+mj-ea"/>
                <a:cs typeface="Times New Roman" panose="02020603050405020304" pitchFamily="18" charset="0"/>
              </a:rPr>
              <a:t>小時數位課程及通過課後測驗後可獲得初階課程證書。</a:t>
            </a:r>
            <a:endParaRPr lang="zh-TW" altLang="en-US" sz="1400" dirty="0">
              <a:latin typeface="+mj-ea"/>
              <a:ea typeface="+mj-ea"/>
            </a:endParaRPr>
          </a:p>
        </p:txBody>
      </p:sp>
      <p:sp>
        <p:nvSpPr>
          <p:cNvPr id="28" name="矩形 27"/>
          <p:cNvSpPr/>
          <p:nvPr/>
        </p:nvSpPr>
        <p:spPr>
          <a:xfrm>
            <a:off x="7615904" y="10455638"/>
            <a:ext cx="4320000" cy="1031051"/>
          </a:xfrm>
          <a:prstGeom prst="rect">
            <a:avLst/>
          </a:prstGeom>
        </p:spPr>
        <p:txBody>
          <a:bodyPr wrap="square">
            <a:spAutoFit/>
          </a:bodyPr>
          <a:lstStyle/>
          <a:p>
            <a:pPr>
              <a:spcBef>
                <a:spcPts val="300"/>
              </a:spcBef>
              <a:spcAft>
                <a:spcPts val="300"/>
              </a:spcAft>
            </a:pPr>
            <a:r>
              <a:rPr lang="zh-TW" altLang="en-US" sz="1400" b="1" u="sng" dirty="0">
                <a:effectLst>
                  <a:outerShdw blurRad="38100" dist="38100" dir="2700000" algn="tl">
                    <a:srgbClr val="000000">
                      <a:alpha val="43137"/>
                    </a:srgbClr>
                  </a:outerShdw>
                </a:effectLst>
                <a:latin typeface="+mj-ea"/>
                <a:ea typeface="+mj-ea"/>
              </a:rPr>
              <a:t>中</a:t>
            </a:r>
            <a:r>
              <a:rPr lang="zh-TW" altLang="zh-TW" sz="1400" b="1" u="sng" dirty="0">
                <a:effectLst>
                  <a:outerShdw blurRad="38100" dist="38100" dir="2700000" algn="tl">
                    <a:srgbClr val="000000">
                      <a:alpha val="43137"/>
                    </a:srgbClr>
                  </a:outerShdw>
                </a:effectLst>
                <a:latin typeface="+mj-ea"/>
                <a:ea typeface="+mj-ea"/>
              </a:rPr>
              <a:t>階</a:t>
            </a:r>
            <a:r>
              <a:rPr lang="zh-TW" altLang="en-US" sz="1400" b="1" u="sng" dirty="0">
                <a:effectLst>
                  <a:outerShdw blurRad="38100" dist="38100" dir="2700000" algn="tl">
                    <a:srgbClr val="000000">
                      <a:alpha val="43137"/>
                    </a:srgbClr>
                  </a:outerShdw>
                </a:effectLst>
                <a:latin typeface="+mj-ea"/>
                <a:ea typeface="+mj-ea"/>
              </a:rPr>
              <a:t>課程結業證書</a:t>
            </a:r>
            <a:endParaRPr lang="en-US" altLang="zh-TW" sz="1400" b="1" u="sng" dirty="0">
              <a:effectLst>
                <a:outerShdw blurRad="38100" dist="38100" dir="2700000" algn="tl">
                  <a:srgbClr val="000000">
                    <a:alpha val="43137"/>
                  </a:srgbClr>
                </a:outerShdw>
              </a:effectLst>
              <a:latin typeface="+mj-ea"/>
              <a:ea typeface="+mj-ea"/>
            </a:endParaRPr>
          </a:p>
          <a:p>
            <a:pPr>
              <a:spcBef>
                <a:spcPts val="300"/>
              </a:spcBef>
              <a:spcAft>
                <a:spcPts val="300"/>
              </a:spcAft>
            </a:pPr>
            <a:r>
              <a:rPr lang="zh-TW" altLang="en-US" sz="1400" dirty="0">
                <a:latin typeface="+mj-ea"/>
                <a:ea typeface="+mj-ea"/>
              </a:rPr>
              <a:t>結業條件：</a:t>
            </a:r>
            <a:r>
              <a:rPr lang="en-US" altLang="zh-TW" sz="1400" dirty="0">
                <a:latin typeface="+mj-ea"/>
                <a:ea typeface="+mj-ea"/>
              </a:rPr>
              <a:t>18</a:t>
            </a:r>
            <a:r>
              <a:rPr lang="zh-TW" altLang="zh-TW" sz="1400" dirty="0">
                <a:latin typeface="+mj-ea"/>
                <a:ea typeface="+mj-ea"/>
              </a:rPr>
              <a:t>個月內修完</a:t>
            </a:r>
            <a:r>
              <a:rPr lang="en-US" altLang="zh-TW" sz="1400" dirty="0">
                <a:latin typeface="+mj-ea"/>
                <a:ea typeface="+mj-ea"/>
              </a:rPr>
              <a:t>24</a:t>
            </a:r>
            <a:r>
              <a:rPr lang="zh-TW" altLang="zh-TW" sz="1400" dirty="0">
                <a:latin typeface="+mj-ea"/>
                <a:ea typeface="+mj-ea"/>
              </a:rPr>
              <a:t>小時課程，其中須包含兩個必修課程：</a:t>
            </a:r>
            <a:r>
              <a:rPr lang="en-US" altLang="zh-TW" sz="1400" dirty="0">
                <a:latin typeface="+mj-ea"/>
                <a:ea typeface="+mj-ea"/>
              </a:rPr>
              <a:t>(1)PDCA</a:t>
            </a:r>
            <a:r>
              <a:rPr lang="zh-TW" altLang="zh-TW" sz="1400" dirty="0">
                <a:latin typeface="+mj-ea"/>
                <a:ea typeface="+mj-ea"/>
              </a:rPr>
              <a:t>及</a:t>
            </a:r>
            <a:r>
              <a:rPr lang="en-US" altLang="zh-TW" sz="1400" dirty="0">
                <a:latin typeface="+mj-ea"/>
                <a:ea typeface="+mj-ea"/>
              </a:rPr>
              <a:t>(2)RCA</a:t>
            </a:r>
            <a:r>
              <a:rPr lang="zh-TW" altLang="zh-TW" sz="1400" dirty="0">
                <a:latin typeface="+mj-ea"/>
                <a:ea typeface="+mj-ea"/>
              </a:rPr>
              <a:t>或事件調查工作坊二擇一，並提交個案報告，通過審查後可獲得中階課程證書</a:t>
            </a:r>
            <a:endParaRPr lang="zh-TW" altLang="en-US" sz="1400" dirty="0">
              <a:latin typeface="+mj-ea"/>
              <a:ea typeface="+mj-ea"/>
            </a:endParaRPr>
          </a:p>
        </p:txBody>
      </p:sp>
      <p:sp>
        <p:nvSpPr>
          <p:cNvPr id="4" name="文字方塊 3"/>
          <p:cNvSpPr txBox="1"/>
          <p:nvPr/>
        </p:nvSpPr>
        <p:spPr>
          <a:xfrm rot="317686">
            <a:off x="7936269" y="3057421"/>
            <a:ext cx="4041492" cy="1039356"/>
          </a:xfrm>
          <a:prstGeom prst="wave">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wrap="none" rtlCol="0">
            <a:spAutoFit/>
          </a:bodyPr>
          <a:lstStyle/>
          <a:p>
            <a:pPr algn="ctr"/>
            <a:r>
              <a:rPr lang="en-US" altLang="zh-TW" sz="2800" b="1" dirty="0" smtClean="0">
                <a:solidFill>
                  <a:schemeClr val="bg1"/>
                </a:solidFill>
                <a:latin typeface="+mj-ea"/>
                <a:ea typeface="+mj-ea"/>
              </a:rPr>
              <a:t>~</a:t>
            </a:r>
            <a:r>
              <a:rPr lang="zh-TW" altLang="en-US" sz="2800" b="1" dirty="0" smtClean="0">
                <a:solidFill>
                  <a:schemeClr val="bg1"/>
                </a:solidFill>
                <a:latin typeface="+mj-ea"/>
                <a:ea typeface="+mj-ea"/>
              </a:rPr>
              <a:t>把握機會！期間限定</a:t>
            </a:r>
            <a:r>
              <a:rPr lang="en-US" altLang="zh-TW" sz="2800" b="1" dirty="0" smtClean="0">
                <a:solidFill>
                  <a:schemeClr val="bg1"/>
                </a:solidFill>
                <a:latin typeface="+mj-ea"/>
                <a:ea typeface="+mj-ea"/>
              </a:rPr>
              <a:t>~</a:t>
            </a:r>
            <a:endParaRPr lang="zh-TW" altLang="en-US" sz="2800" b="1" dirty="0">
              <a:solidFill>
                <a:schemeClr val="bg1"/>
              </a:solidFill>
              <a:latin typeface="+mj-ea"/>
              <a:ea typeface="+mj-ea"/>
            </a:endParaRPr>
          </a:p>
        </p:txBody>
      </p:sp>
    </p:spTree>
    <p:extLst>
      <p:ext uri="{BB962C8B-B14F-4D97-AF65-F5344CB8AC3E}">
        <p14:creationId xmlns:p14="http://schemas.microsoft.com/office/powerpoint/2010/main" val="3401514315"/>
      </p:ext>
    </p:extLst>
  </p:cSld>
  <p:clrMapOvr>
    <a:masterClrMapping/>
  </p:clrMapOvr>
  <p:timing>
    <p:tnLst>
      <p:par>
        <p:cTn id="1" dur="indefinite" restart="never" nodeType="tmRoot"/>
      </p:par>
    </p:tnLst>
  </p:timing>
</p:sld>
</file>

<file path=ppt/theme/theme1.xml><?xml version="1.0" encoding="utf-8"?>
<a:theme xmlns:a="http://schemas.openxmlformats.org/drawingml/2006/main" name="多面向">
  <a:themeElements>
    <a:clrScheme name="自訂 2">
      <a:dk1>
        <a:sysClr val="windowText" lastClr="000000"/>
      </a:dk1>
      <a:lt1>
        <a:sysClr val="window" lastClr="FFFFFF"/>
      </a:lt1>
      <a:dk2>
        <a:srgbClr val="2C3C43"/>
      </a:dk2>
      <a:lt2>
        <a:srgbClr val="EBEBEB"/>
      </a:lt2>
      <a:accent1>
        <a:srgbClr val="FAD5EA"/>
      </a:accent1>
      <a:accent2>
        <a:srgbClr val="F496CB"/>
      </a:accent2>
      <a:accent3>
        <a:srgbClr val="F27E19"/>
      </a:accent3>
      <a:accent4>
        <a:srgbClr val="FCE5D1"/>
      </a:accent4>
      <a:accent5>
        <a:srgbClr val="F2AC19"/>
      </a:accent5>
      <a:accent6>
        <a:srgbClr val="BC80E0"/>
      </a:accent6>
      <a:hlink>
        <a:srgbClr val="EF5285"/>
      </a:hlink>
      <a:folHlink>
        <a:srgbClr val="F77F90"/>
      </a:folHlink>
    </a:clrScheme>
    <a:fontScheme name="多面向">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多面向">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942</TotalTime>
  <Words>1186</Words>
  <Application>Microsoft Office PowerPoint</Application>
  <PresentationFormat>自訂</PresentationFormat>
  <Paragraphs>167</Paragraphs>
  <Slides>2</Slides>
  <Notes>0</Notes>
  <HiddenSlides>0</HiddenSlides>
  <MMClips>0</MMClips>
  <ScaleCrop>false</ScaleCrop>
  <HeadingPairs>
    <vt:vector size="4" baseType="variant">
      <vt:variant>
        <vt:lpstr>佈景主題</vt:lpstr>
      </vt:variant>
      <vt:variant>
        <vt:i4>1</vt:i4>
      </vt:variant>
      <vt:variant>
        <vt:lpstr>投影片標題</vt:lpstr>
      </vt:variant>
      <vt:variant>
        <vt:i4>2</vt:i4>
      </vt:variant>
    </vt:vector>
  </HeadingPairs>
  <TitlesOfParts>
    <vt:vector size="3" baseType="lpstr">
      <vt:lpstr>多面向</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溫晨帆專員</dc:creator>
  <cp:lastModifiedBy>Windows 使用者</cp:lastModifiedBy>
  <cp:revision>160</cp:revision>
  <cp:lastPrinted>2021-04-28T01:44:31Z</cp:lastPrinted>
  <dcterms:created xsi:type="dcterms:W3CDTF">2020-06-18T02:56:25Z</dcterms:created>
  <dcterms:modified xsi:type="dcterms:W3CDTF">2021-05-05T01:52:07Z</dcterms:modified>
</cp:coreProperties>
</file>