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2467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74CF-F46D-49FE-8CDE-928B50230613}" type="datetimeFigureOut">
              <a:rPr lang="zh-TW" altLang="en-US" smtClean="0"/>
              <a:pPr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03011-6E83-4157-B5D6-AFCAD9E1D4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839543" y="1167"/>
            <a:ext cx="605681" cy="9233297"/>
          </a:xfrm>
          <a:prstGeom prst="rect">
            <a:avLst/>
          </a:prstGeom>
          <a:solidFill>
            <a:srgbClr val="92D050"/>
          </a:solidFill>
        </p:spPr>
        <p:txBody>
          <a:bodyPr vert="horz" wrap="square" rtlCol="0">
            <a:spAutoFit/>
          </a:bodyPr>
          <a:lstStyle/>
          <a:p>
            <a:r>
              <a:rPr lang="zh-TW" altLang="en-US" dirty="0" smtClean="0"/>
              <a:t>高雄市立民生醫院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年</a:t>
            </a:r>
            <a:r>
              <a:rPr lang="zh-TW" altLang="en-US" dirty="0" smtClean="0"/>
              <a:t>年度研究計畫成果</a:t>
            </a:r>
            <a:endParaRPr lang="en-US" altLang="zh-TW" dirty="0" smtClean="0"/>
          </a:p>
          <a:p>
            <a:r>
              <a:rPr lang="zh-TW" altLang="en-US" dirty="0" smtClean="0"/>
              <a:t>報告書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科室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計畫主持人</a:t>
            </a:r>
            <a:endParaRPr lang="en-US" altLang="zh-TW" dirty="0" smtClean="0"/>
          </a:p>
          <a:p>
            <a:r>
              <a:rPr lang="zh-TW" altLang="en-US" dirty="0" smtClean="0"/>
              <a:t>姓名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284984" y="323528"/>
            <a:ext cx="461665" cy="1944216"/>
          </a:xfrm>
          <a:prstGeom prst="rect">
            <a:avLst/>
          </a:prstGeom>
          <a:solidFill>
            <a:srgbClr val="92D050"/>
          </a:solidFill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字體</a:t>
            </a:r>
            <a:r>
              <a:rPr lang="en-US" altLang="zh-TW" dirty="0" smtClean="0"/>
              <a:t>-</a:t>
            </a:r>
            <a:r>
              <a:rPr lang="zh-TW" altLang="en-US" dirty="0"/>
              <a:t>新</a:t>
            </a:r>
            <a:r>
              <a:rPr lang="zh-TW" altLang="en-US" dirty="0" smtClean="0"/>
              <a:t>細明體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356992" y="3059832"/>
            <a:ext cx="461665" cy="4104456"/>
          </a:xfrm>
          <a:prstGeom prst="rect">
            <a:avLst/>
          </a:prstGeom>
          <a:solidFill>
            <a:srgbClr val="92D050"/>
          </a:solidFill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封面含書背皆以色紙加膠裝呈現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92696" y="179512"/>
            <a:ext cx="461665" cy="8424936"/>
          </a:xfrm>
          <a:prstGeom prst="rect">
            <a:avLst/>
          </a:prstGeom>
          <a:solidFill>
            <a:srgbClr val="92D050"/>
          </a:solidFill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PS:</a:t>
            </a:r>
            <a:r>
              <a:rPr lang="zh-TW" altLang="en-US" dirty="0" smtClean="0"/>
              <a:t>除中文摘要、英文摘要、目錄、及完整內文外，附錄要附上且完整裝訂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630479" y="179512"/>
            <a:ext cx="492443" cy="1584176"/>
          </a:xfrm>
          <a:prstGeom prst="rect">
            <a:avLst/>
          </a:prstGeom>
          <a:solidFill>
            <a:srgbClr val="FFC000"/>
          </a:solidFill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/>
              <a:t>側</a:t>
            </a:r>
            <a:r>
              <a:rPr lang="zh-TW" altLang="en-US" sz="2000" b="1" dirty="0" smtClean="0"/>
              <a:t>標範例</a:t>
            </a:r>
            <a:r>
              <a:rPr lang="en-US" altLang="zh-TW" sz="2000" b="1" dirty="0" smtClean="0"/>
              <a:t>:</a:t>
            </a:r>
            <a:endParaRPr lang="zh-TW" alt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648072"/>
          </a:xfrm>
        </p:spPr>
        <p:txBody>
          <a:bodyPr anchor="t">
            <a:normAutofit fontScale="90000"/>
          </a:bodyPr>
          <a:lstStyle/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高雄市立民生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醫院研究計畫成果報告書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2900" y="1547665"/>
            <a:ext cx="6172200" cy="6620554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主題置中：中英文呈現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標楷體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中文</a:t>
            </a:r>
            <a:endParaRPr lang="en-US" altLang="zh-TW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b="1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Times New Roman-</a:t>
            </a:r>
            <a:r>
              <a:rPr lang="zh-TW" altLang="en-US" b="1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英文</a:t>
            </a:r>
            <a:endParaRPr lang="en-US" altLang="zh-TW" b="1" dirty="0" smtClean="0">
              <a:solidFill>
                <a:srgbClr val="7030A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None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        度：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年度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研究單位：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科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主持人：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  <a:p>
            <a:pPr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協同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主持人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:XXX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4664" y="251520"/>
            <a:ext cx="1261884" cy="30777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zh-TW" altLang="en-US" sz="14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封面</a:t>
            </a:r>
            <a:r>
              <a:rPr lang="zh-TW" altLang="en-US" sz="14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格式範例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92</Words>
  <Application>Microsoft Office PowerPoint</Application>
  <PresentationFormat>如螢幕大小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 高雄市立民生醫院研究計畫成果報告書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superuser</dc:creator>
  <cp:lastModifiedBy>user</cp:lastModifiedBy>
  <cp:revision>13</cp:revision>
  <dcterms:created xsi:type="dcterms:W3CDTF">2020-11-18T07:16:58Z</dcterms:created>
  <dcterms:modified xsi:type="dcterms:W3CDTF">2022-10-07T06:54:41Z</dcterms:modified>
</cp:coreProperties>
</file>