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7" d="100"/>
          <a:sy n="67" d="100"/>
        </p:scale>
        <p:origin x="-2467" y="-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474CF-F46D-49FE-8CDE-928B50230613}" type="datetimeFigureOut">
              <a:rPr lang="zh-TW" altLang="en-US" smtClean="0"/>
              <a:pPr/>
              <a:t>2022/10/7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03011-6E83-4157-B5D6-AFCAD9E1D40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474CF-F46D-49FE-8CDE-928B50230613}" type="datetimeFigureOut">
              <a:rPr lang="zh-TW" altLang="en-US" smtClean="0"/>
              <a:pPr/>
              <a:t>2022/10/7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03011-6E83-4157-B5D6-AFCAD9E1D40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474CF-F46D-49FE-8CDE-928B50230613}" type="datetimeFigureOut">
              <a:rPr lang="zh-TW" altLang="en-US" smtClean="0"/>
              <a:pPr/>
              <a:t>2022/10/7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03011-6E83-4157-B5D6-AFCAD9E1D40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474CF-F46D-49FE-8CDE-928B50230613}" type="datetimeFigureOut">
              <a:rPr lang="zh-TW" altLang="en-US" smtClean="0"/>
              <a:pPr/>
              <a:t>2022/10/7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03011-6E83-4157-B5D6-AFCAD9E1D40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474CF-F46D-49FE-8CDE-928B50230613}" type="datetimeFigureOut">
              <a:rPr lang="zh-TW" altLang="en-US" smtClean="0"/>
              <a:pPr/>
              <a:t>2022/10/7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03011-6E83-4157-B5D6-AFCAD9E1D40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474CF-F46D-49FE-8CDE-928B50230613}" type="datetimeFigureOut">
              <a:rPr lang="zh-TW" altLang="en-US" smtClean="0"/>
              <a:pPr/>
              <a:t>2022/10/7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03011-6E83-4157-B5D6-AFCAD9E1D40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474CF-F46D-49FE-8CDE-928B50230613}" type="datetimeFigureOut">
              <a:rPr lang="zh-TW" altLang="en-US" smtClean="0"/>
              <a:pPr/>
              <a:t>2022/10/7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03011-6E83-4157-B5D6-AFCAD9E1D40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474CF-F46D-49FE-8CDE-928B50230613}" type="datetimeFigureOut">
              <a:rPr lang="zh-TW" altLang="en-US" smtClean="0"/>
              <a:pPr/>
              <a:t>2022/10/7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03011-6E83-4157-B5D6-AFCAD9E1D40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474CF-F46D-49FE-8CDE-928B50230613}" type="datetimeFigureOut">
              <a:rPr lang="zh-TW" altLang="en-US" smtClean="0"/>
              <a:pPr/>
              <a:t>2022/10/7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03011-6E83-4157-B5D6-AFCAD9E1D40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474CF-F46D-49FE-8CDE-928B50230613}" type="datetimeFigureOut">
              <a:rPr lang="zh-TW" altLang="en-US" smtClean="0"/>
              <a:pPr/>
              <a:t>2022/10/7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03011-6E83-4157-B5D6-AFCAD9E1D40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474CF-F46D-49FE-8CDE-928B50230613}" type="datetimeFigureOut">
              <a:rPr lang="zh-TW" altLang="en-US" smtClean="0"/>
              <a:pPr/>
              <a:t>2022/10/7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03011-6E83-4157-B5D6-AFCAD9E1D40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CC"/>
            </a:gs>
            <a:gs pos="64999">
              <a:srgbClr val="F0EBD5"/>
            </a:gs>
            <a:gs pos="100000">
              <a:srgbClr val="D1C39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474CF-F46D-49FE-8CDE-928B50230613}" type="datetimeFigureOut">
              <a:rPr lang="zh-TW" altLang="en-US" smtClean="0"/>
              <a:pPr/>
              <a:t>2022/10/7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03011-6E83-4157-B5D6-AFCAD9E1D40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/>
          <p:cNvSpPr txBox="1"/>
          <p:nvPr/>
        </p:nvSpPr>
        <p:spPr>
          <a:xfrm>
            <a:off x="4839543" y="1167"/>
            <a:ext cx="605681" cy="9233297"/>
          </a:xfrm>
          <a:prstGeom prst="rect">
            <a:avLst/>
          </a:prstGeom>
          <a:solidFill>
            <a:srgbClr val="92D050"/>
          </a:solidFill>
        </p:spPr>
        <p:txBody>
          <a:bodyPr vert="horz" wrap="square" rtlCol="0">
            <a:spAutoFit/>
          </a:bodyPr>
          <a:lstStyle/>
          <a:p>
            <a:r>
              <a:rPr lang="zh-TW" altLang="en-US" dirty="0" smtClean="0"/>
              <a:t>高雄市立民生醫院</a:t>
            </a:r>
            <a:r>
              <a:rPr lang="en-US" altLang="zh-TW" dirty="0" smtClean="0"/>
              <a:t>111</a:t>
            </a:r>
            <a:r>
              <a:rPr lang="zh-TW" altLang="en-US" dirty="0" smtClean="0"/>
              <a:t>年</a:t>
            </a:r>
            <a:r>
              <a:rPr lang="zh-TW" altLang="en-US" dirty="0" smtClean="0"/>
              <a:t>年度研究計畫成果</a:t>
            </a:r>
            <a:endParaRPr lang="en-US" altLang="zh-TW" dirty="0" smtClean="0"/>
          </a:p>
          <a:p>
            <a:r>
              <a:rPr lang="zh-TW" altLang="en-US" dirty="0" smtClean="0"/>
              <a:t>報告書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科室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計畫主持人</a:t>
            </a:r>
            <a:endParaRPr lang="en-US" altLang="zh-TW" dirty="0" smtClean="0"/>
          </a:p>
          <a:p>
            <a:r>
              <a:rPr lang="zh-TW" altLang="en-US" dirty="0" smtClean="0"/>
              <a:t>姓名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3284984" y="323528"/>
            <a:ext cx="461665" cy="1944216"/>
          </a:xfrm>
          <a:prstGeom prst="rect">
            <a:avLst/>
          </a:prstGeom>
          <a:solidFill>
            <a:srgbClr val="92D050"/>
          </a:solidFill>
        </p:spPr>
        <p:txBody>
          <a:bodyPr vert="eaVert" wrap="square" rtlCol="0">
            <a:spAutoFit/>
          </a:bodyPr>
          <a:lstStyle/>
          <a:p>
            <a:r>
              <a:rPr lang="zh-TW" altLang="en-US" dirty="0" smtClean="0"/>
              <a:t>字體</a:t>
            </a:r>
            <a:r>
              <a:rPr lang="en-US" altLang="zh-TW" dirty="0" smtClean="0"/>
              <a:t>-</a:t>
            </a:r>
            <a:r>
              <a:rPr lang="zh-TW" altLang="en-US" dirty="0"/>
              <a:t>新</a:t>
            </a:r>
            <a:r>
              <a:rPr lang="zh-TW" altLang="en-US" dirty="0" smtClean="0"/>
              <a:t>細明體</a:t>
            </a:r>
            <a:endParaRPr lang="zh-TW" altLang="en-US" dirty="0"/>
          </a:p>
        </p:txBody>
      </p:sp>
      <p:sp>
        <p:nvSpPr>
          <p:cNvPr id="7" name="文字方塊 6"/>
          <p:cNvSpPr txBox="1"/>
          <p:nvPr/>
        </p:nvSpPr>
        <p:spPr>
          <a:xfrm>
            <a:off x="3356992" y="3059832"/>
            <a:ext cx="461665" cy="4104456"/>
          </a:xfrm>
          <a:prstGeom prst="rect">
            <a:avLst/>
          </a:prstGeom>
          <a:solidFill>
            <a:srgbClr val="92D050"/>
          </a:solidFill>
        </p:spPr>
        <p:txBody>
          <a:bodyPr vert="eaVert" wrap="square" rtlCol="0">
            <a:spAutoFit/>
          </a:bodyPr>
          <a:lstStyle/>
          <a:p>
            <a:r>
              <a:rPr lang="zh-TW" altLang="en-US" dirty="0" smtClean="0"/>
              <a:t>封面含書背皆以色紙加膠裝呈現</a:t>
            </a:r>
            <a:endParaRPr lang="zh-TW" altLang="en-US" dirty="0"/>
          </a:p>
        </p:txBody>
      </p:sp>
      <p:sp>
        <p:nvSpPr>
          <p:cNvPr id="8" name="文字方塊 7"/>
          <p:cNvSpPr txBox="1"/>
          <p:nvPr/>
        </p:nvSpPr>
        <p:spPr>
          <a:xfrm>
            <a:off x="692696" y="179512"/>
            <a:ext cx="461665" cy="8424936"/>
          </a:xfrm>
          <a:prstGeom prst="rect">
            <a:avLst/>
          </a:prstGeom>
          <a:solidFill>
            <a:srgbClr val="92D050"/>
          </a:solidFill>
        </p:spPr>
        <p:txBody>
          <a:bodyPr vert="eaVert" wrap="square" rtlCol="0">
            <a:spAutoFit/>
          </a:bodyPr>
          <a:lstStyle/>
          <a:p>
            <a:r>
              <a:rPr lang="en-US" altLang="zh-TW" dirty="0" smtClean="0"/>
              <a:t>PS:</a:t>
            </a:r>
            <a:r>
              <a:rPr lang="zh-TW" altLang="en-US" dirty="0" smtClean="0"/>
              <a:t>除中文摘要、英文摘要、目錄、及完整內文外，附錄要附上且完整裝訂</a:t>
            </a:r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5630479" y="179512"/>
            <a:ext cx="492443" cy="1584176"/>
          </a:xfrm>
          <a:prstGeom prst="rect">
            <a:avLst/>
          </a:prstGeom>
          <a:solidFill>
            <a:srgbClr val="FFC000"/>
          </a:solidFill>
        </p:spPr>
        <p:txBody>
          <a:bodyPr vert="eaVert" wrap="square" rtlCol="0">
            <a:spAutoFit/>
          </a:bodyPr>
          <a:lstStyle/>
          <a:p>
            <a:r>
              <a:rPr lang="zh-TW" altLang="en-US" sz="2000" b="1" dirty="0"/>
              <a:t>側</a:t>
            </a:r>
            <a:r>
              <a:rPr lang="zh-TW" altLang="en-US" sz="2000" b="1" dirty="0" smtClean="0"/>
              <a:t>標範例</a:t>
            </a:r>
            <a:r>
              <a:rPr lang="en-US" altLang="zh-TW" sz="2000" b="1" dirty="0" smtClean="0"/>
              <a:t>:</a:t>
            </a:r>
            <a:endParaRPr lang="zh-TW" altLang="en-US" sz="2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60648" y="323528"/>
            <a:ext cx="6172200" cy="648072"/>
          </a:xfrm>
        </p:spPr>
        <p:txBody>
          <a:bodyPr anchor="t">
            <a:normAutofit fontScale="90000"/>
          </a:bodyPr>
          <a:lstStyle/>
          <a:p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4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高雄市立民生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醫院研究計畫成果報告書</a:t>
            </a:r>
            <a:endParaRPr lang="zh-TW" altLang="en-US" sz="2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42900" y="1547665"/>
            <a:ext cx="6172200" cy="6620554"/>
          </a:xfrm>
        </p:spPr>
        <p:txBody>
          <a:bodyPr/>
          <a:lstStyle/>
          <a:p>
            <a:pPr algn="ctr">
              <a:buNone/>
            </a:pPr>
            <a:r>
              <a:rPr lang="zh-TW" altLang="en-US" dirty="0" smtClean="0">
                <a:solidFill>
                  <a:srgbClr val="C00000"/>
                </a:solidFill>
              </a:rPr>
              <a:t>主題置中：中英文呈現</a:t>
            </a:r>
            <a:endParaRPr lang="en-US" altLang="zh-TW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algn="ctr">
              <a:buNone/>
            </a:pPr>
            <a:r>
              <a:rPr lang="zh-TW" altLang="en-US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標楷體</a:t>
            </a:r>
            <a:r>
              <a:rPr lang="en-US" altLang="zh-TW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-</a:t>
            </a:r>
            <a:r>
              <a:rPr lang="zh-TW" altLang="en-US" b="1" dirty="0" smtClean="0">
                <a:solidFill>
                  <a:srgbClr val="7030A0"/>
                </a:solidFill>
                <a:latin typeface="標楷體" pitchFamily="65" charset="-120"/>
                <a:ea typeface="標楷體" pitchFamily="65" charset="-120"/>
              </a:rPr>
              <a:t>中文</a:t>
            </a:r>
            <a:endParaRPr lang="en-US" altLang="zh-TW" b="1" dirty="0" smtClean="0">
              <a:solidFill>
                <a:srgbClr val="7030A0"/>
              </a:solidFill>
              <a:latin typeface="標楷體" pitchFamily="65" charset="-120"/>
              <a:ea typeface="標楷體" pitchFamily="65" charset="-120"/>
            </a:endParaRPr>
          </a:p>
          <a:p>
            <a:pPr algn="ctr">
              <a:buNone/>
            </a:pPr>
            <a:r>
              <a:rPr lang="en-US" altLang="zh-TW" b="1" dirty="0" smtClean="0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Times New Roman-</a:t>
            </a:r>
            <a:r>
              <a:rPr lang="zh-TW" altLang="en-US" b="1" dirty="0" smtClean="0">
                <a:solidFill>
                  <a:srgbClr val="7030A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英文</a:t>
            </a:r>
            <a:endParaRPr lang="en-US" altLang="zh-TW" b="1" dirty="0" smtClean="0">
              <a:solidFill>
                <a:srgbClr val="7030A0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>
              <a:buNone/>
            </a:pPr>
            <a:endParaRPr lang="en-US" altLang="zh-TW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>
              <a:buNone/>
            </a:pPr>
            <a:endParaRPr lang="en-US" altLang="zh-TW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buNone/>
            </a:pP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buNone/>
            </a:pPr>
            <a:endParaRPr lang="en-US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buNone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        度：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111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年度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buNone/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研究單位：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XX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科</a:t>
            </a:r>
            <a:endParaRPr lang="en-US" altLang="zh-TW" sz="2400" dirty="0" smtClean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>
              <a:buNone/>
            </a:pP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計畫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主持人：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XXX</a:t>
            </a:r>
          </a:p>
          <a:p>
            <a:pPr>
              <a:buNone/>
            </a:pP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協同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主持人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:XXX 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、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XXX</a:t>
            </a:r>
            <a:endParaRPr lang="zh-TW" altLang="en-US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04664" y="251520"/>
            <a:ext cx="1261884" cy="307777"/>
          </a:xfrm>
          <a:prstGeom prst="rect">
            <a:avLst/>
          </a:prstGeom>
          <a:solidFill>
            <a:srgbClr val="FFC000"/>
          </a:solidFill>
        </p:spPr>
        <p:txBody>
          <a:bodyPr wrap="none">
            <a:spAutoFit/>
          </a:bodyPr>
          <a:lstStyle/>
          <a:p>
            <a:r>
              <a:rPr lang="zh-TW" altLang="en-US" sz="1400" dirty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封面</a:t>
            </a:r>
            <a:r>
              <a:rPr lang="zh-TW" altLang="en-US" sz="1400" dirty="0" smtClean="0">
                <a:solidFill>
                  <a:prstClr val="black"/>
                </a:solidFill>
                <a:latin typeface="標楷體" pitchFamily="65" charset="-120"/>
                <a:ea typeface="標楷體" pitchFamily="65" charset="-120"/>
                <a:cs typeface="+mj-cs"/>
              </a:rPr>
              <a:t>格式範例</a:t>
            </a:r>
            <a:endParaRPr lang="zh-TW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灰階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92</Words>
  <Application>Microsoft Office PowerPoint</Application>
  <PresentationFormat>如螢幕大小 (4:3)</PresentationFormat>
  <Paragraphs>26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PowerPoint 簡報</vt:lpstr>
      <vt:lpstr> 高雄市立民生醫院研究計畫成果報告書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superuser</dc:creator>
  <cp:lastModifiedBy>user</cp:lastModifiedBy>
  <cp:revision>13</cp:revision>
  <dcterms:created xsi:type="dcterms:W3CDTF">2020-11-18T07:16:58Z</dcterms:created>
  <dcterms:modified xsi:type="dcterms:W3CDTF">2022-10-07T06:54:41Z</dcterms:modified>
</cp:coreProperties>
</file>