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 snapToGrid="0">
      <p:cViewPr varScale="1">
        <p:scale>
          <a:sx n="83" d="100"/>
          <a:sy n="83" d="100"/>
        </p:scale>
        <p:origin x="2844" y="9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BC33-3E95-438F-B60E-F54E42A7FA23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BE03-2067-424D-B01E-81FC67A576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07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BC33-3E95-438F-B60E-F54E42A7FA23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BE03-2067-424D-B01E-81FC67A576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50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BC33-3E95-438F-B60E-F54E42A7FA23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BE03-2067-424D-B01E-81FC67A576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98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BC33-3E95-438F-B60E-F54E42A7FA23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BE03-2067-424D-B01E-81FC67A576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BC33-3E95-438F-B60E-F54E42A7FA23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BE03-2067-424D-B01E-81FC67A576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15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BC33-3E95-438F-B60E-F54E42A7FA23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BE03-2067-424D-B01E-81FC67A576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051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BC33-3E95-438F-B60E-F54E42A7FA23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BE03-2067-424D-B01E-81FC67A576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37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BC33-3E95-438F-B60E-F54E42A7FA23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BE03-2067-424D-B01E-81FC67A576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2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BC33-3E95-438F-B60E-F54E42A7FA23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BE03-2067-424D-B01E-81FC67A576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11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BC33-3E95-438F-B60E-F54E42A7FA23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BE03-2067-424D-B01E-81FC67A576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11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BC33-3E95-438F-B60E-F54E42A7FA23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BE03-2067-424D-B01E-81FC67A576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596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BC33-3E95-438F-B60E-F54E42A7FA23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7BE03-2067-424D-B01E-81FC67A576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" y="-2563"/>
            <a:ext cx="7557863" cy="106943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</p:pic>
      <p:sp>
        <p:nvSpPr>
          <p:cNvPr id="14" name="矩形 13"/>
          <p:cNvSpPr/>
          <p:nvPr/>
        </p:nvSpPr>
        <p:spPr>
          <a:xfrm>
            <a:off x="4849307" y="9534794"/>
            <a:ext cx="2614883" cy="445666"/>
          </a:xfrm>
          <a:prstGeom prst="rect">
            <a:avLst/>
          </a:prstGeom>
          <a:noFill/>
        </p:spPr>
        <p:txBody>
          <a:bodyPr wrap="none" lIns="75597" tIns="37798" rIns="75597" bIns="37798">
            <a:spAutoFit/>
          </a:bodyPr>
          <a:lstStyle/>
          <a:p>
            <a:pPr algn="ctr"/>
            <a:r>
              <a:rPr lang="zh-TW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高雄市桃源區公所</a:t>
            </a:r>
          </a:p>
        </p:txBody>
      </p:sp>
      <p:sp>
        <p:nvSpPr>
          <p:cNvPr id="16" name="矩形 15"/>
          <p:cNvSpPr/>
          <p:nvPr/>
        </p:nvSpPr>
        <p:spPr>
          <a:xfrm>
            <a:off x="4681795" y="9980460"/>
            <a:ext cx="2949910" cy="384111"/>
          </a:xfrm>
          <a:prstGeom prst="rect">
            <a:avLst/>
          </a:prstGeom>
          <a:noFill/>
        </p:spPr>
        <p:txBody>
          <a:bodyPr wrap="none" lIns="75597" tIns="37798" rIns="75597" bIns="37798">
            <a:spAutoFit/>
          </a:bodyPr>
          <a:lstStyle/>
          <a:p>
            <a:pPr algn="ctr"/>
            <a:r>
              <a:rPr lang="zh-TW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</a:t>
            </a:r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月修訂</a:t>
            </a:r>
            <a:endParaRPr lang="zh-TW" alt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85739" y="1532381"/>
            <a:ext cx="3961405" cy="630332"/>
          </a:xfrm>
          <a:prstGeom prst="rect">
            <a:avLst/>
          </a:prstGeom>
          <a:noFill/>
        </p:spPr>
        <p:txBody>
          <a:bodyPr wrap="none" lIns="75597" tIns="37798" rIns="75597" bIns="37798">
            <a:spAutoFit/>
          </a:bodyPr>
          <a:lstStyle/>
          <a:p>
            <a:pPr algn="ctr"/>
            <a:r>
              <a:rPr lang="zh-TW" altLang="en-US" sz="3600" b="1">
                <a:ln w="0"/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地區</a:t>
            </a:r>
            <a:r>
              <a:rPr lang="zh-TW" altLang="en-US" sz="3600" b="1" dirty="0">
                <a:ln w="0"/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標準作業程序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1570318" y="758884"/>
            <a:ext cx="4256358" cy="691887"/>
            <a:chOff x="2179918" y="2436493"/>
            <a:chExt cx="4256358" cy="691887"/>
          </a:xfrm>
        </p:grpSpPr>
        <p:sp>
          <p:nvSpPr>
            <p:cNvPr id="12" name="矩形 11"/>
            <p:cNvSpPr/>
            <p:nvPr/>
          </p:nvSpPr>
          <p:spPr>
            <a:xfrm>
              <a:off x="2179918" y="2436493"/>
              <a:ext cx="4256358" cy="691887"/>
            </a:xfrm>
            <a:prstGeom prst="rect">
              <a:avLst/>
            </a:prstGeom>
            <a:noFill/>
          </p:spPr>
          <p:txBody>
            <a:bodyPr wrap="none" lIns="75597" tIns="37798" rIns="75597" bIns="37798">
              <a:spAutoFit/>
            </a:bodyPr>
            <a:lstStyle/>
            <a:p>
              <a:pPr algn="ctr"/>
              <a:r>
                <a:rPr lang="zh-TW" altLang="en-US" sz="4000" b="1" dirty="0">
                  <a:ln w="66675">
                    <a:solidFill>
                      <a:schemeClr val="bg1"/>
                    </a:soli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高雄市桃源區公所</a:t>
              </a:r>
              <a:endParaRPr lang="en-US" altLang="zh-TW" sz="4000" b="1" dirty="0">
                <a:ln w="66675">
                  <a:solidFill>
                    <a:schemeClr val="bg1"/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2179918" y="2436493"/>
              <a:ext cx="4256358" cy="691887"/>
            </a:xfrm>
            <a:prstGeom prst="rect">
              <a:avLst/>
            </a:prstGeom>
            <a:noFill/>
          </p:spPr>
          <p:txBody>
            <a:bodyPr wrap="none" lIns="75597" tIns="37798" rIns="75597" bIns="37798">
              <a:spAutoFit/>
            </a:bodyPr>
            <a:lstStyle/>
            <a:p>
              <a:r>
                <a:rPr lang="zh-TW" altLang="en-US" sz="4000" b="1" dirty="0">
                  <a:ln w="0"/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高雄市桃源區公所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66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" y="-1"/>
            <a:ext cx="7557864" cy="1069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10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19</Words>
  <Application>Microsoft Office PowerPoint</Application>
  <PresentationFormat>自訂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20</cp:revision>
  <dcterms:created xsi:type="dcterms:W3CDTF">2019-08-23T02:49:48Z</dcterms:created>
  <dcterms:modified xsi:type="dcterms:W3CDTF">2021-11-30T03:31:55Z</dcterms:modified>
</cp:coreProperties>
</file>