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506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8E10-2C86-4F03-A32C-C6B9ECE71DA3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1A10-1717-4CB0-A718-78B2281C55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D:\林毓庭業務資料夾\☆防災與全民國防業務\1-防災業務\@防災業務宣導\宣導圖卡113更新\橋頭113清明宣導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如螢幕大小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777</dc:creator>
  <cp:lastModifiedBy>777</cp:lastModifiedBy>
  <cp:revision>1</cp:revision>
  <dcterms:created xsi:type="dcterms:W3CDTF">2024-03-07T06:01:11Z</dcterms:created>
  <dcterms:modified xsi:type="dcterms:W3CDTF">2024-03-07T06:01:50Z</dcterms:modified>
</cp:coreProperties>
</file>