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301" r:id="rId2"/>
    <p:sldId id="318" r:id="rId3"/>
    <p:sldId id="319" r:id="rId4"/>
    <p:sldId id="322" r:id="rId5"/>
    <p:sldId id="323" r:id="rId6"/>
    <p:sldId id="325" r:id="rId7"/>
    <p:sldId id="315" r:id="rId8"/>
    <p:sldId id="302" r:id="rId9"/>
    <p:sldId id="311" r:id="rId10"/>
    <p:sldId id="314" r:id="rId11"/>
    <p:sldId id="316" r:id="rId12"/>
    <p:sldId id="324" r:id="rId13"/>
    <p:sldId id="326" r:id="rId14"/>
    <p:sldId id="327" r:id="rId15"/>
  </p:sldIdLst>
  <p:sldSz cx="15119350" cy="10799763"/>
  <p:notesSz cx="6807200" cy="9939338"/>
  <p:defaultTextStyle>
    <a:defPPr rtl="0">
      <a:defRPr lang="zh-TW"/>
    </a:defPPr>
    <a:lvl1pPr marL="0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1pPr>
    <a:lvl2pPr marL="740509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2pPr>
    <a:lvl3pPr marL="1481017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3pPr>
    <a:lvl4pPr marL="2221526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4pPr>
    <a:lvl5pPr marL="2962034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5pPr>
    <a:lvl6pPr marL="3702543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6pPr>
    <a:lvl7pPr marL="4443051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7pPr>
    <a:lvl8pPr marL="5183560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8pPr>
    <a:lvl9pPr marL="5924068" algn="l" defTabSz="1481017" rtl="0" eaLnBrk="1" latinLnBrk="0" hangingPunct="1">
      <a:defRPr sz="291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2" userDrawn="1">
          <p15:clr>
            <a:srgbClr val="A4A3A4"/>
          </p15:clr>
        </p15:guide>
        <p15:guide id="2" orient="horz" pos="34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B9CDE5"/>
    <a:srgbClr val="FFEABE"/>
    <a:srgbClr val="4CB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64" d="100"/>
          <a:sy n="64" d="100"/>
        </p:scale>
        <p:origin x="792" y="82"/>
      </p:cViewPr>
      <p:guideLst>
        <p:guide pos="4762"/>
        <p:guide orient="horz" pos="34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52" y="102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l">
              <a:defRPr sz="13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55839" y="2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r">
              <a:defRPr sz="1300"/>
            </a:lvl1pPr>
          </a:lstStyle>
          <a:p>
            <a:pPr rtl="0"/>
            <a:fld id="{D2446CD8-0D32-46AE-810F-EC3DFAF16682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2025/10/3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 anchor="b"/>
          <a:lstStyle>
            <a:lvl1pPr algn="l">
              <a:defRPr sz="1300"/>
            </a:lvl1pPr>
          </a:lstStyle>
          <a:p>
            <a:pPr rtl="0"/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55839" y="9440648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 anchor="b"/>
          <a:lstStyle>
            <a:lvl1pPr algn="r">
              <a:defRPr sz="1300"/>
            </a:lvl1pPr>
          </a:lstStyle>
          <a:p>
            <a:pPr rtl="0"/>
            <a:fld id="{A446DCAE-1661-43FF-8A44-43DAFDC1FD90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l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55839" y="2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/>
          <a:lstStyle>
            <a:lvl1pPr algn="r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CE99169-56B1-4DDC-A79A-D81EAA42B980}" type="datetime1">
              <a:rPr lang="zh-TW" altLang="en-US" noProof="0" smtClean="0"/>
              <a:t>2025/10/3</a:t>
            </a:fld>
            <a:endParaRPr lang="zh-TW" altLang="en-US" noProof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796925" y="746125"/>
            <a:ext cx="52133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56" tIns="47829" rIns="95656" bIns="47829" rtlCol="0" anchor="ctr"/>
          <a:lstStyle/>
          <a:p>
            <a:pPr rtl="0"/>
            <a:endParaRPr lang="zh-TW" altLang="en-US" noProof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5656" tIns="47829" rIns="95656" bIns="47829"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 anchor="b"/>
          <a:lstStyle>
            <a:lvl1pPr algn="l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55839" y="9440648"/>
            <a:ext cx="2949786" cy="496967"/>
          </a:xfrm>
          <a:prstGeom prst="rect">
            <a:avLst/>
          </a:prstGeom>
        </p:spPr>
        <p:txBody>
          <a:bodyPr vert="horz" lIns="95656" tIns="47829" rIns="95656" bIns="47829" rtlCol="0" anchor="b"/>
          <a:lstStyle>
            <a:lvl1pPr algn="r">
              <a:defRPr sz="13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9C971FF-EF28-4195-A575-329446EFAA5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481017" rtl="0" eaLnBrk="1" latinLnBrk="0" hangingPunct="1">
      <a:defRPr sz="1944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740509" algn="l" defTabSz="1481017" rtl="0" eaLnBrk="1" latinLnBrk="0" hangingPunct="1">
      <a:defRPr sz="1944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1481017" algn="l" defTabSz="1481017" rtl="0" eaLnBrk="1" latinLnBrk="0" hangingPunct="1">
      <a:defRPr sz="1944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2221526" algn="l" defTabSz="1481017" rtl="0" eaLnBrk="1" latinLnBrk="0" hangingPunct="1">
      <a:defRPr sz="1944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2962034" algn="l" defTabSz="1481017" rtl="0" eaLnBrk="1" latinLnBrk="0" hangingPunct="1">
      <a:defRPr sz="1944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3702543" algn="l" defTabSz="1481017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6pPr>
    <a:lvl7pPr marL="4443051" algn="l" defTabSz="1481017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7pPr>
    <a:lvl8pPr marL="5183560" algn="l" defTabSz="1481017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8pPr>
    <a:lvl9pPr marL="5924068" algn="l" defTabSz="1481017" rtl="0" eaLnBrk="1" latinLnBrk="0" hangingPunct="1">
      <a:defRPr sz="19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181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10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56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11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41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12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12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13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67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14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03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2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6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3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052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4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42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5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86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6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67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7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81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8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003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3402">
              <a:defRPr/>
            </a:pPr>
            <a:fld id="{C76E1B6C-D9C7-4766-A004-84E427FD314E}" type="slidenum">
              <a:rPr lang="zh-TW" altLang="en-US" sz="1200" kern="0">
                <a:solidFill>
                  <a:sysClr val="windowText" lastClr="000000"/>
                </a:solidFill>
              </a:rPr>
              <a:pPr defTabSz="883402">
                <a:defRPr/>
              </a:pPr>
              <a:t>9</a:t>
            </a:fld>
            <a:endParaRPr lang="zh-TW" altLang="en-US" sz="120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54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30" y="3347936"/>
            <a:ext cx="1285684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6" y="6047877"/>
            <a:ext cx="105879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027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218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8" y="2483947"/>
            <a:ext cx="6579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41" y="2483947"/>
            <a:ext cx="6579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068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74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242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6" y="432000"/>
            <a:ext cx="136131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6" y="2483947"/>
            <a:ext cx="1361313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40" y="10043789"/>
            <a:ext cx="4840226" cy="448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9" y="10043789"/>
            <a:ext cx="3478910" cy="448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11" y="10043789"/>
            <a:ext cx="3478910" cy="448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41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07758">
        <a:defRPr>
          <a:latin typeface="+mn-lt"/>
          <a:ea typeface="+mn-ea"/>
          <a:cs typeface="+mn-cs"/>
        </a:defRPr>
      </a:lvl2pPr>
      <a:lvl3pPr marL="615514">
        <a:defRPr>
          <a:latin typeface="+mn-lt"/>
          <a:ea typeface="+mn-ea"/>
          <a:cs typeface="+mn-cs"/>
        </a:defRPr>
      </a:lvl3pPr>
      <a:lvl4pPr marL="923272">
        <a:defRPr>
          <a:latin typeface="+mn-lt"/>
          <a:ea typeface="+mn-ea"/>
          <a:cs typeface="+mn-cs"/>
        </a:defRPr>
      </a:lvl4pPr>
      <a:lvl5pPr marL="1231031">
        <a:defRPr>
          <a:latin typeface="+mn-lt"/>
          <a:ea typeface="+mn-ea"/>
          <a:cs typeface="+mn-cs"/>
        </a:defRPr>
      </a:lvl5pPr>
      <a:lvl6pPr marL="1538789">
        <a:defRPr>
          <a:latin typeface="+mn-lt"/>
          <a:ea typeface="+mn-ea"/>
          <a:cs typeface="+mn-cs"/>
        </a:defRPr>
      </a:lvl6pPr>
      <a:lvl7pPr marL="1846545">
        <a:defRPr>
          <a:latin typeface="+mn-lt"/>
          <a:ea typeface="+mn-ea"/>
          <a:cs typeface="+mn-cs"/>
        </a:defRPr>
      </a:lvl7pPr>
      <a:lvl8pPr marL="2154303">
        <a:defRPr>
          <a:latin typeface="+mn-lt"/>
          <a:ea typeface="+mn-ea"/>
          <a:cs typeface="+mn-cs"/>
        </a:defRPr>
      </a:lvl8pPr>
      <a:lvl9pPr marL="24620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07758">
        <a:defRPr>
          <a:latin typeface="+mn-lt"/>
          <a:ea typeface="+mn-ea"/>
          <a:cs typeface="+mn-cs"/>
        </a:defRPr>
      </a:lvl2pPr>
      <a:lvl3pPr marL="615514">
        <a:defRPr>
          <a:latin typeface="+mn-lt"/>
          <a:ea typeface="+mn-ea"/>
          <a:cs typeface="+mn-cs"/>
        </a:defRPr>
      </a:lvl3pPr>
      <a:lvl4pPr marL="923272">
        <a:defRPr>
          <a:latin typeface="+mn-lt"/>
          <a:ea typeface="+mn-ea"/>
          <a:cs typeface="+mn-cs"/>
        </a:defRPr>
      </a:lvl4pPr>
      <a:lvl5pPr marL="1231031">
        <a:defRPr>
          <a:latin typeface="+mn-lt"/>
          <a:ea typeface="+mn-ea"/>
          <a:cs typeface="+mn-cs"/>
        </a:defRPr>
      </a:lvl5pPr>
      <a:lvl6pPr marL="1538789">
        <a:defRPr>
          <a:latin typeface="+mn-lt"/>
          <a:ea typeface="+mn-ea"/>
          <a:cs typeface="+mn-cs"/>
        </a:defRPr>
      </a:lvl6pPr>
      <a:lvl7pPr marL="1846545">
        <a:defRPr>
          <a:latin typeface="+mn-lt"/>
          <a:ea typeface="+mn-ea"/>
          <a:cs typeface="+mn-cs"/>
        </a:defRPr>
      </a:lvl7pPr>
      <a:lvl8pPr marL="2154303">
        <a:defRPr>
          <a:latin typeface="+mn-lt"/>
          <a:ea typeface="+mn-ea"/>
          <a:cs typeface="+mn-cs"/>
        </a:defRPr>
      </a:lvl8pPr>
      <a:lvl9pPr marL="24620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1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83012" y="2093893"/>
            <a:ext cx="15138126" cy="71910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17240" y="60496"/>
            <a:ext cx="15186900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2085" y="9004571"/>
              <a:ext cx="15051124" cy="1547498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229042" y="9717526"/>
              <a:ext cx="4513601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大社區農會超市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215858" y="10140957"/>
              <a:ext cx="5323737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社區農會超市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老人文康活動中心</a:t>
              </a:r>
              <a:r>
                <a:rPr lang="en-US" altLang="zh-TW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5366" y="10463084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-11460" y="26725"/>
            <a:ext cx="15181605" cy="20681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en-US" sz="2801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社區農會超</a:t>
            </a:r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6325302" y="3753411"/>
            <a:ext cx="1075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中山路</a:t>
            </a:r>
            <a:endParaRPr lang="zh-TW" alt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4" name="圖片 10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895" y="3215814"/>
            <a:ext cx="457240" cy="1591194"/>
          </a:xfrm>
          <a:prstGeom prst="rect">
            <a:avLst/>
          </a:prstGeom>
        </p:spPr>
      </p:pic>
      <p:sp>
        <p:nvSpPr>
          <p:cNvPr id="112" name="手繪多邊形 111"/>
          <p:cNvSpPr/>
          <p:nvPr/>
        </p:nvSpPr>
        <p:spPr>
          <a:xfrm>
            <a:off x="1479218" y="2726668"/>
            <a:ext cx="12807438" cy="1077677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48204"/>
            <a:ext cx="238369" cy="653149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650" y="4658566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39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018" y="4202225"/>
            <a:ext cx="438950" cy="43285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370" y="4569251"/>
            <a:ext cx="323116" cy="37798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4613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45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11160" y="9693040"/>
            <a:ext cx="688908" cy="2316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534858" y="10058423"/>
            <a:ext cx="688908" cy="231668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>
            <a:off x="13351002" y="10558833"/>
            <a:ext cx="576064" cy="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5" name="直線單箭頭接點 44"/>
          <p:cNvCxnSpPr/>
          <p:nvPr/>
        </p:nvCxnSpPr>
        <p:spPr>
          <a:xfrm>
            <a:off x="848486" y="5452323"/>
            <a:ext cx="294514" cy="57052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H="1">
            <a:off x="920483" y="4979616"/>
            <a:ext cx="112032" cy="40421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1261135" y="6054392"/>
            <a:ext cx="567821" cy="6281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/>
          <p:cNvCxnSpPr/>
          <p:nvPr/>
        </p:nvCxnSpPr>
        <p:spPr>
          <a:xfrm flipV="1">
            <a:off x="2193058" y="5845712"/>
            <a:ext cx="704418" cy="7376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3165901" y="5919477"/>
            <a:ext cx="651361" cy="9218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/>
          <p:nvPr/>
        </p:nvCxnSpPr>
        <p:spPr>
          <a:xfrm>
            <a:off x="4093440" y="6117208"/>
            <a:ext cx="601366" cy="10345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/>
          <p:cNvCxnSpPr/>
          <p:nvPr/>
        </p:nvCxnSpPr>
        <p:spPr>
          <a:xfrm flipV="1">
            <a:off x="4694806" y="5452323"/>
            <a:ext cx="36775" cy="57052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V="1">
            <a:off x="4759378" y="4874993"/>
            <a:ext cx="41045" cy="37537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/>
          <p:cNvCxnSpPr/>
          <p:nvPr/>
        </p:nvCxnSpPr>
        <p:spPr>
          <a:xfrm flipV="1">
            <a:off x="1143000" y="4035907"/>
            <a:ext cx="336217" cy="622659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/>
          <p:cNvCxnSpPr/>
          <p:nvPr/>
        </p:nvCxnSpPr>
        <p:spPr>
          <a:xfrm flipV="1">
            <a:off x="1628294" y="3907720"/>
            <a:ext cx="638955" cy="971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/>
          <p:nvPr/>
        </p:nvCxnSpPr>
        <p:spPr>
          <a:xfrm>
            <a:off x="2498183" y="3944960"/>
            <a:ext cx="667718" cy="3154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3527227" y="3976500"/>
            <a:ext cx="864096" cy="59407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>
            <a:off x="4694806" y="4074458"/>
            <a:ext cx="76085" cy="53938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直線圖說文字 1 91"/>
          <p:cNvSpPr/>
          <p:nvPr/>
        </p:nvSpPr>
        <p:spPr>
          <a:xfrm>
            <a:off x="3326818" y="6458190"/>
            <a:ext cx="1141712" cy="564388"/>
          </a:xfrm>
          <a:prstGeom prst="borderCallout1">
            <a:avLst>
              <a:gd name="adj1" fmla="val -3903"/>
              <a:gd name="adj2" fmla="val 15498"/>
              <a:gd name="adj3" fmla="val -96088"/>
              <a:gd name="adj4" fmla="val -5856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/>
              <a:t>車程約</a:t>
            </a:r>
            <a:r>
              <a:rPr lang="en-US" altLang="zh-TW" sz="1200" dirty="0" smtClean="0"/>
              <a:t>5</a:t>
            </a:r>
            <a:r>
              <a:rPr lang="zh-TW" altLang="en-US" sz="1200" dirty="0" smtClean="0"/>
              <a:t>分鐘</a:t>
            </a:r>
            <a:endParaRPr lang="en-US" altLang="zh-TW" sz="1200" dirty="0" smtClean="0"/>
          </a:p>
          <a:p>
            <a:pPr algn="ctr"/>
            <a:r>
              <a:rPr lang="zh-TW" altLang="en-US" sz="1200" dirty="0" smtClean="0"/>
              <a:t>距離約</a:t>
            </a:r>
            <a:r>
              <a:rPr lang="en-US" altLang="zh-TW" sz="1200" dirty="0" smtClean="0"/>
              <a:t>1.2</a:t>
            </a:r>
            <a:r>
              <a:rPr lang="zh-TW" altLang="en-US" sz="1200" dirty="0" smtClean="0"/>
              <a:t>公里</a:t>
            </a:r>
            <a:endParaRPr lang="zh-TW" altLang="en-US" sz="1200" dirty="0"/>
          </a:p>
        </p:txBody>
      </p:sp>
      <p:sp>
        <p:nvSpPr>
          <p:cNvPr id="93" name="直線圖說文字 1 92"/>
          <p:cNvSpPr/>
          <p:nvPr/>
        </p:nvSpPr>
        <p:spPr>
          <a:xfrm>
            <a:off x="3210977" y="4298266"/>
            <a:ext cx="1218103" cy="508742"/>
          </a:xfrm>
          <a:prstGeom prst="borderCallout1">
            <a:avLst>
              <a:gd name="adj1" fmla="val 29370"/>
              <a:gd name="adj2" fmla="val -3530"/>
              <a:gd name="adj3" fmla="val -67930"/>
              <a:gd name="adj4" fmla="val -36102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車程約</a:t>
            </a:r>
            <a:r>
              <a:rPr lang="en-US" altLang="zh-TW" sz="1200" dirty="0"/>
              <a:t>5</a:t>
            </a:r>
            <a:r>
              <a:rPr lang="zh-TW" altLang="en-US" sz="1200" dirty="0"/>
              <a:t>分鐘</a:t>
            </a:r>
          </a:p>
          <a:p>
            <a:pPr algn="ctr"/>
            <a:r>
              <a:rPr lang="zh-TW" altLang="en-US" sz="1200" dirty="0"/>
              <a:t>距離約</a:t>
            </a:r>
            <a:r>
              <a:rPr lang="en-US" altLang="zh-TW" sz="1200" dirty="0"/>
              <a:t>1.2</a:t>
            </a:r>
            <a:r>
              <a:rPr lang="zh-TW" altLang="en-US" sz="1200" dirty="0"/>
              <a:t>公里</a:t>
            </a:r>
          </a:p>
        </p:txBody>
      </p:sp>
      <p:cxnSp>
        <p:nvCxnSpPr>
          <p:cNvPr id="95" name="直線單箭頭接點 94"/>
          <p:cNvCxnSpPr/>
          <p:nvPr/>
        </p:nvCxnSpPr>
        <p:spPr>
          <a:xfrm flipH="1">
            <a:off x="1032515" y="5054561"/>
            <a:ext cx="110485" cy="39392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>
            <a:off x="1104511" y="5593401"/>
            <a:ext cx="171068" cy="71305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/>
          <p:nvPr/>
        </p:nvCxnSpPr>
        <p:spPr>
          <a:xfrm>
            <a:off x="1284908" y="6499150"/>
            <a:ext cx="67074" cy="81521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單箭頭接點 109"/>
          <p:cNvCxnSpPr/>
          <p:nvPr/>
        </p:nvCxnSpPr>
        <p:spPr>
          <a:xfrm>
            <a:off x="1377552" y="7542880"/>
            <a:ext cx="501871" cy="67289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單箭頭接點 114"/>
          <p:cNvCxnSpPr/>
          <p:nvPr/>
        </p:nvCxnSpPr>
        <p:spPr>
          <a:xfrm>
            <a:off x="1879423" y="8399326"/>
            <a:ext cx="387826" cy="37814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單箭頭接點 118"/>
          <p:cNvCxnSpPr/>
          <p:nvPr/>
        </p:nvCxnSpPr>
        <p:spPr>
          <a:xfrm flipV="1">
            <a:off x="2498183" y="8726737"/>
            <a:ext cx="805977" cy="7035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單箭頭接點 120"/>
          <p:cNvCxnSpPr/>
          <p:nvPr/>
        </p:nvCxnSpPr>
        <p:spPr>
          <a:xfrm flipV="1">
            <a:off x="3609327" y="8588398"/>
            <a:ext cx="781996" cy="9233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單箭頭接點 124"/>
          <p:cNvCxnSpPr/>
          <p:nvPr/>
        </p:nvCxnSpPr>
        <p:spPr>
          <a:xfrm flipV="1">
            <a:off x="4727916" y="8491515"/>
            <a:ext cx="695330" cy="9688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單箭頭接點 126"/>
          <p:cNvCxnSpPr/>
          <p:nvPr/>
        </p:nvCxnSpPr>
        <p:spPr>
          <a:xfrm flipV="1">
            <a:off x="5658569" y="8398797"/>
            <a:ext cx="636451" cy="7255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4" name="直線單箭頭接點 133"/>
          <p:cNvCxnSpPr/>
          <p:nvPr/>
        </p:nvCxnSpPr>
        <p:spPr>
          <a:xfrm flipH="1">
            <a:off x="325281" y="5708120"/>
            <a:ext cx="74334" cy="59656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單箭頭接點 135"/>
          <p:cNvCxnSpPr/>
          <p:nvPr/>
        </p:nvCxnSpPr>
        <p:spPr>
          <a:xfrm>
            <a:off x="365394" y="6803034"/>
            <a:ext cx="158242" cy="87427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單箭頭接點 137"/>
          <p:cNvCxnSpPr/>
          <p:nvPr/>
        </p:nvCxnSpPr>
        <p:spPr>
          <a:xfrm flipV="1">
            <a:off x="703823" y="7742268"/>
            <a:ext cx="656741" cy="8840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 flipV="1">
            <a:off x="2659025" y="7523796"/>
            <a:ext cx="767727" cy="6429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單箭頭接點 144"/>
          <p:cNvCxnSpPr/>
          <p:nvPr/>
        </p:nvCxnSpPr>
        <p:spPr>
          <a:xfrm flipV="1">
            <a:off x="3513887" y="7415870"/>
            <a:ext cx="811007" cy="8336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單箭頭接點 148"/>
          <p:cNvCxnSpPr/>
          <p:nvPr/>
        </p:nvCxnSpPr>
        <p:spPr>
          <a:xfrm flipV="1">
            <a:off x="1656885" y="7637443"/>
            <a:ext cx="705447" cy="8863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單箭頭接點 150"/>
          <p:cNvCxnSpPr/>
          <p:nvPr/>
        </p:nvCxnSpPr>
        <p:spPr>
          <a:xfrm flipH="1">
            <a:off x="4420147" y="7564727"/>
            <a:ext cx="132129" cy="84890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單箭頭接點 152"/>
          <p:cNvCxnSpPr/>
          <p:nvPr/>
        </p:nvCxnSpPr>
        <p:spPr>
          <a:xfrm flipV="1">
            <a:off x="4757478" y="8377856"/>
            <a:ext cx="543349" cy="9034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單箭頭接點 154"/>
          <p:cNvCxnSpPr/>
          <p:nvPr/>
        </p:nvCxnSpPr>
        <p:spPr>
          <a:xfrm flipV="1">
            <a:off x="5631673" y="8279700"/>
            <a:ext cx="518388" cy="3997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單箭頭接點 156"/>
          <p:cNvCxnSpPr/>
          <p:nvPr/>
        </p:nvCxnSpPr>
        <p:spPr>
          <a:xfrm flipH="1">
            <a:off x="485166" y="5106493"/>
            <a:ext cx="218657" cy="35388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直線圖說文字 1 157"/>
          <p:cNvSpPr/>
          <p:nvPr/>
        </p:nvSpPr>
        <p:spPr>
          <a:xfrm>
            <a:off x="3042888" y="8035498"/>
            <a:ext cx="1165594" cy="552900"/>
          </a:xfrm>
          <a:prstGeom prst="borderCallout1">
            <a:avLst>
              <a:gd name="adj1" fmla="val 30910"/>
              <a:gd name="adj2" fmla="val -257"/>
              <a:gd name="adj3" fmla="val 141685"/>
              <a:gd name="adj4" fmla="val -22182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59" name="直線圖說文字 1 158"/>
          <p:cNvSpPr/>
          <p:nvPr/>
        </p:nvSpPr>
        <p:spPr>
          <a:xfrm>
            <a:off x="148442" y="8193885"/>
            <a:ext cx="1339769" cy="609129"/>
          </a:xfrm>
          <a:prstGeom prst="borderCallout1">
            <a:avLst>
              <a:gd name="adj1" fmla="val -16571"/>
              <a:gd name="adj2" fmla="val 11741"/>
              <a:gd name="adj3" fmla="val -116771"/>
              <a:gd name="adj4" fmla="val 21309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61" name="直線單箭頭接點 160"/>
          <p:cNvCxnSpPr/>
          <p:nvPr/>
        </p:nvCxnSpPr>
        <p:spPr>
          <a:xfrm flipV="1">
            <a:off x="920482" y="3753411"/>
            <a:ext cx="364426" cy="8158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單箭頭接點 162"/>
          <p:cNvCxnSpPr/>
          <p:nvPr/>
        </p:nvCxnSpPr>
        <p:spPr>
          <a:xfrm>
            <a:off x="1743766" y="3685087"/>
            <a:ext cx="8509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單箭頭接點 164"/>
          <p:cNvCxnSpPr/>
          <p:nvPr/>
        </p:nvCxnSpPr>
        <p:spPr>
          <a:xfrm>
            <a:off x="3057933" y="3753411"/>
            <a:ext cx="1035507" cy="121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單箭頭接點 166"/>
          <p:cNvCxnSpPr/>
          <p:nvPr/>
        </p:nvCxnSpPr>
        <p:spPr>
          <a:xfrm>
            <a:off x="4683584" y="3804345"/>
            <a:ext cx="96231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/>
          <p:cNvCxnSpPr/>
          <p:nvPr/>
        </p:nvCxnSpPr>
        <p:spPr>
          <a:xfrm>
            <a:off x="6076742" y="3862392"/>
            <a:ext cx="1110304" cy="2384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單箭頭接點 171"/>
          <p:cNvCxnSpPr/>
          <p:nvPr/>
        </p:nvCxnSpPr>
        <p:spPr>
          <a:xfrm flipH="1">
            <a:off x="872437" y="4947236"/>
            <a:ext cx="232074" cy="50125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單箭頭接點 174"/>
          <p:cNvCxnSpPr/>
          <p:nvPr/>
        </p:nvCxnSpPr>
        <p:spPr>
          <a:xfrm flipV="1">
            <a:off x="993149" y="5106493"/>
            <a:ext cx="608617" cy="486908"/>
          </a:xfrm>
          <a:prstGeom prst="straightConnector1">
            <a:avLst/>
          </a:prstGeom>
          <a:ln w="38100">
            <a:solidFill>
              <a:srgbClr val="B9CDE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單箭頭接點 176"/>
          <p:cNvCxnSpPr/>
          <p:nvPr/>
        </p:nvCxnSpPr>
        <p:spPr>
          <a:xfrm flipV="1">
            <a:off x="1784393" y="4569251"/>
            <a:ext cx="455193" cy="30574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單箭頭接點 178"/>
          <p:cNvCxnSpPr/>
          <p:nvPr/>
        </p:nvCxnSpPr>
        <p:spPr>
          <a:xfrm flipV="1">
            <a:off x="2391104" y="4101357"/>
            <a:ext cx="164810" cy="27759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單箭頭接點 180"/>
          <p:cNvCxnSpPr/>
          <p:nvPr/>
        </p:nvCxnSpPr>
        <p:spPr>
          <a:xfrm>
            <a:off x="2586015" y="4074458"/>
            <a:ext cx="663750" cy="2689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單箭頭接點 182"/>
          <p:cNvCxnSpPr/>
          <p:nvPr/>
        </p:nvCxnSpPr>
        <p:spPr>
          <a:xfrm>
            <a:off x="3731723" y="4122743"/>
            <a:ext cx="74936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單箭頭接點 184"/>
          <p:cNvCxnSpPr/>
          <p:nvPr/>
        </p:nvCxnSpPr>
        <p:spPr>
          <a:xfrm>
            <a:off x="4800423" y="4122743"/>
            <a:ext cx="820188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單箭頭接點 186"/>
          <p:cNvCxnSpPr/>
          <p:nvPr/>
        </p:nvCxnSpPr>
        <p:spPr>
          <a:xfrm>
            <a:off x="6150061" y="4202225"/>
            <a:ext cx="682133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直線圖說文字 1 188"/>
          <p:cNvSpPr/>
          <p:nvPr/>
        </p:nvSpPr>
        <p:spPr>
          <a:xfrm>
            <a:off x="2684237" y="2758030"/>
            <a:ext cx="1357990" cy="537957"/>
          </a:xfrm>
          <a:prstGeom prst="borderCallout1">
            <a:avLst>
              <a:gd name="adj1" fmla="val 61244"/>
              <a:gd name="adj2" fmla="val -3382"/>
              <a:gd name="adj3" fmla="val 159993"/>
              <a:gd name="adj4" fmla="val -3635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91" name="直線單箭頭接點 190"/>
          <p:cNvCxnSpPr/>
          <p:nvPr/>
        </p:nvCxnSpPr>
        <p:spPr>
          <a:xfrm flipV="1">
            <a:off x="1190045" y="5101776"/>
            <a:ext cx="553721" cy="38395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直線圖說文字 1 191"/>
          <p:cNvSpPr/>
          <p:nvPr/>
        </p:nvSpPr>
        <p:spPr>
          <a:xfrm>
            <a:off x="2083681" y="5244239"/>
            <a:ext cx="1223712" cy="469740"/>
          </a:xfrm>
          <a:prstGeom prst="borderCallout1">
            <a:avLst>
              <a:gd name="adj1" fmla="val 65940"/>
              <a:gd name="adj2" fmla="val -3460"/>
              <a:gd name="adj3" fmla="val 22840"/>
              <a:gd name="adj4" fmla="val -54171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94" name="直線單箭頭接點 193"/>
          <p:cNvCxnSpPr/>
          <p:nvPr/>
        </p:nvCxnSpPr>
        <p:spPr>
          <a:xfrm flipV="1">
            <a:off x="703823" y="3821571"/>
            <a:ext cx="439177" cy="70056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單箭頭接點 197"/>
          <p:cNvCxnSpPr/>
          <p:nvPr/>
        </p:nvCxnSpPr>
        <p:spPr>
          <a:xfrm flipV="1">
            <a:off x="1237397" y="3215814"/>
            <a:ext cx="364369" cy="42905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單箭頭接點 200"/>
          <p:cNvCxnSpPr/>
          <p:nvPr/>
        </p:nvCxnSpPr>
        <p:spPr>
          <a:xfrm>
            <a:off x="1848915" y="3186802"/>
            <a:ext cx="835322" cy="19094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線單箭頭接點 202"/>
          <p:cNvCxnSpPr/>
          <p:nvPr/>
        </p:nvCxnSpPr>
        <p:spPr>
          <a:xfrm>
            <a:off x="2897476" y="3391650"/>
            <a:ext cx="919786" cy="11855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單箭頭接點 206"/>
          <p:cNvCxnSpPr/>
          <p:nvPr/>
        </p:nvCxnSpPr>
        <p:spPr>
          <a:xfrm flipV="1">
            <a:off x="4145401" y="3399362"/>
            <a:ext cx="511202" cy="14989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單箭頭接點 208"/>
          <p:cNvCxnSpPr/>
          <p:nvPr/>
        </p:nvCxnSpPr>
        <p:spPr>
          <a:xfrm flipV="1">
            <a:off x="4757478" y="2998977"/>
            <a:ext cx="365157" cy="15007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單箭頭接點 210"/>
          <p:cNvCxnSpPr/>
          <p:nvPr/>
        </p:nvCxnSpPr>
        <p:spPr>
          <a:xfrm>
            <a:off x="5365987" y="3060861"/>
            <a:ext cx="959315" cy="4435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線單箭頭接點 212"/>
          <p:cNvCxnSpPr/>
          <p:nvPr/>
        </p:nvCxnSpPr>
        <p:spPr>
          <a:xfrm>
            <a:off x="6888715" y="3162955"/>
            <a:ext cx="832992" cy="7847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線單箭頭接點 214"/>
          <p:cNvCxnSpPr/>
          <p:nvPr/>
        </p:nvCxnSpPr>
        <p:spPr>
          <a:xfrm>
            <a:off x="8066068" y="3240697"/>
            <a:ext cx="821468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直線單箭頭接點 216"/>
          <p:cNvCxnSpPr/>
          <p:nvPr/>
        </p:nvCxnSpPr>
        <p:spPr>
          <a:xfrm flipV="1">
            <a:off x="9138007" y="3027008"/>
            <a:ext cx="797932" cy="338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直線單箭頭接點 218"/>
          <p:cNvCxnSpPr/>
          <p:nvPr/>
        </p:nvCxnSpPr>
        <p:spPr>
          <a:xfrm>
            <a:off x="10352933" y="3037005"/>
            <a:ext cx="927162" cy="6820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線單箭頭接點 220"/>
          <p:cNvCxnSpPr/>
          <p:nvPr/>
        </p:nvCxnSpPr>
        <p:spPr>
          <a:xfrm>
            <a:off x="11647716" y="3149052"/>
            <a:ext cx="1054686" cy="7794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線單箭頭接點 222"/>
          <p:cNvCxnSpPr/>
          <p:nvPr/>
        </p:nvCxnSpPr>
        <p:spPr>
          <a:xfrm>
            <a:off x="13040774" y="3276131"/>
            <a:ext cx="876451" cy="4700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單箭頭接點 224"/>
          <p:cNvCxnSpPr/>
          <p:nvPr/>
        </p:nvCxnSpPr>
        <p:spPr>
          <a:xfrm flipV="1">
            <a:off x="14107225" y="2898790"/>
            <a:ext cx="122068" cy="39719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單箭頭接點 230"/>
          <p:cNvCxnSpPr/>
          <p:nvPr/>
        </p:nvCxnSpPr>
        <p:spPr>
          <a:xfrm flipV="1">
            <a:off x="578352" y="3685087"/>
            <a:ext cx="398147" cy="61317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單箭頭接點 232"/>
          <p:cNvCxnSpPr/>
          <p:nvPr/>
        </p:nvCxnSpPr>
        <p:spPr>
          <a:xfrm flipV="1">
            <a:off x="1126747" y="3037005"/>
            <a:ext cx="568138" cy="37740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單箭頭接點 234"/>
          <p:cNvCxnSpPr/>
          <p:nvPr/>
        </p:nvCxnSpPr>
        <p:spPr>
          <a:xfrm>
            <a:off x="1976386" y="3012962"/>
            <a:ext cx="644121" cy="157981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>
            <a:off x="3344001" y="3337853"/>
            <a:ext cx="770285" cy="6132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單箭頭接點 238"/>
          <p:cNvCxnSpPr/>
          <p:nvPr/>
        </p:nvCxnSpPr>
        <p:spPr>
          <a:xfrm flipV="1">
            <a:off x="4300795" y="2877026"/>
            <a:ext cx="550117" cy="31189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線單箭頭接點 240"/>
          <p:cNvCxnSpPr/>
          <p:nvPr/>
        </p:nvCxnSpPr>
        <p:spPr>
          <a:xfrm>
            <a:off x="5162756" y="2863540"/>
            <a:ext cx="835087" cy="7099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線單箭頭接點 242"/>
          <p:cNvCxnSpPr/>
          <p:nvPr/>
        </p:nvCxnSpPr>
        <p:spPr>
          <a:xfrm>
            <a:off x="6381557" y="3001409"/>
            <a:ext cx="779559" cy="3559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線單箭頭接點 244"/>
          <p:cNvCxnSpPr/>
          <p:nvPr/>
        </p:nvCxnSpPr>
        <p:spPr>
          <a:xfrm>
            <a:off x="7614760" y="3037005"/>
            <a:ext cx="717607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線單箭頭接點 246"/>
          <p:cNvCxnSpPr/>
          <p:nvPr/>
        </p:nvCxnSpPr>
        <p:spPr>
          <a:xfrm flipV="1">
            <a:off x="8460898" y="3027009"/>
            <a:ext cx="569903" cy="4153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線單箭頭接點 249"/>
          <p:cNvCxnSpPr/>
          <p:nvPr/>
        </p:nvCxnSpPr>
        <p:spPr>
          <a:xfrm flipV="1">
            <a:off x="9046087" y="2290365"/>
            <a:ext cx="169597" cy="46961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線單箭頭接點 251"/>
          <p:cNvCxnSpPr/>
          <p:nvPr/>
        </p:nvCxnSpPr>
        <p:spPr>
          <a:xfrm flipV="1">
            <a:off x="9536973" y="2324190"/>
            <a:ext cx="887852" cy="1961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線單箭頭接點 253"/>
          <p:cNvCxnSpPr/>
          <p:nvPr/>
        </p:nvCxnSpPr>
        <p:spPr>
          <a:xfrm>
            <a:off x="10823153" y="2363687"/>
            <a:ext cx="773974" cy="7338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線單箭頭接點 255"/>
          <p:cNvCxnSpPr/>
          <p:nvPr/>
        </p:nvCxnSpPr>
        <p:spPr>
          <a:xfrm>
            <a:off x="11956356" y="2324190"/>
            <a:ext cx="746046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單箭頭接點 257"/>
          <p:cNvCxnSpPr/>
          <p:nvPr/>
        </p:nvCxnSpPr>
        <p:spPr>
          <a:xfrm>
            <a:off x="13040774" y="2324190"/>
            <a:ext cx="876451" cy="7338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直線圖說文字 1 259"/>
          <p:cNvSpPr/>
          <p:nvPr/>
        </p:nvSpPr>
        <p:spPr>
          <a:xfrm>
            <a:off x="12384211" y="3784096"/>
            <a:ext cx="1498898" cy="543497"/>
          </a:xfrm>
          <a:prstGeom prst="borderCallout1">
            <a:avLst>
              <a:gd name="adj1" fmla="val 45966"/>
              <a:gd name="adj2" fmla="val -1156"/>
              <a:gd name="adj3" fmla="val -107548"/>
              <a:gd name="adj4" fmla="val -31232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5.2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sp>
        <p:nvSpPr>
          <p:cNvPr id="261" name="直線圖說文字 1 260"/>
          <p:cNvSpPr/>
          <p:nvPr/>
        </p:nvSpPr>
        <p:spPr>
          <a:xfrm>
            <a:off x="6645653" y="2299928"/>
            <a:ext cx="1394974" cy="527897"/>
          </a:xfrm>
          <a:prstGeom prst="borderCallout1">
            <a:avLst/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11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5.4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64" name="直線單箭頭接點 263"/>
          <p:cNvCxnSpPr/>
          <p:nvPr/>
        </p:nvCxnSpPr>
        <p:spPr>
          <a:xfrm>
            <a:off x="12496934" y="9439542"/>
            <a:ext cx="54384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029" y="2107625"/>
            <a:ext cx="1034254" cy="1034254"/>
          </a:xfrm>
          <a:prstGeom prst="rect">
            <a:avLst/>
          </a:prstGeom>
        </p:spPr>
      </p:pic>
      <p:sp>
        <p:nvSpPr>
          <p:cNvPr id="2" name="手繪多邊形 1"/>
          <p:cNvSpPr/>
          <p:nvPr/>
        </p:nvSpPr>
        <p:spPr>
          <a:xfrm>
            <a:off x="4741709" y="3414408"/>
            <a:ext cx="214477" cy="525580"/>
          </a:xfrm>
          <a:custGeom>
            <a:avLst/>
            <a:gdLst>
              <a:gd name="connsiteX0" fmla="*/ 203745 w 238308"/>
              <a:gd name="connsiteY0" fmla="*/ 537882 h 537882"/>
              <a:gd name="connsiteX1" fmla="*/ 230639 w 238308"/>
              <a:gd name="connsiteY1" fmla="*/ 201706 h 537882"/>
              <a:gd name="connsiteX2" fmla="*/ 217192 w 238308"/>
              <a:gd name="connsiteY2" fmla="*/ 67235 h 537882"/>
              <a:gd name="connsiteX3" fmla="*/ 15486 w 238308"/>
              <a:gd name="connsiteY3" fmla="*/ 26894 h 537882"/>
              <a:gd name="connsiteX4" fmla="*/ 28933 w 238308"/>
              <a:gd name="connsiteY4" fmla="*/ 0 h 5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308" h="537882">
                <a:moveTo>
                  <a:pt x="203745" y="537882"/>
                </a:moveTo>
                <a:cubicBezTo>
                  <a:pt x="216071" y="409014"/>
                  <a:pt x="228398" y="280147"/>
                  <a:pt x="230639" y="201706"/>
                </a:cubicBezTo>
                <a:cubicBezTo>
                  <a:pt x="232880" y="123265"/>
                  <a:pt x="253051" y="96370"/>
                  <a:pt x="217192" y="67235"/>
                </a:cubicBezTo>
                <a:cubicBezTo>
                  <a:pt x="181333" y="38100"/>
                  <a:pt x="46862" y="38100"/>
                  <a:pt x="15486" y="26894"/>
                </a:cubicBezTo>
                <a:cubicBezTo>
                  <a:pt x="-15890" y="15688"/>
                  <a:pt x="6521" y="7844"/>
                  <a:pt x="28933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/>
          <p:cNvSpPr txBox="1"/>
          <p:nvPr/>
        </p:nvSpPr>
        <p:spPr>
          <a:xfrm>
            <a:off x="88559" y="3367019"/>
            <a:ext cx="430887" cy="1506182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大社區農會超市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783038" y="7359496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1743103" y="6016403"/>
            <a:ext cx="800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91635" y="57380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47180" y="6505569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382975" y="4212870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806152" y="4998229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5951603" y="714501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3612643" y="869526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11083209" y="202686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7632678" y="320999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29" name="文字方塊 228"/>
          <p:cNvSpPr txBox="1"/>
          <p:nvPr/>
        </p:nvSpPr>
        <p:spPr>
          <a:xfrm>
            <a:off x="12183193" y="322989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8492715" y="7279564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9041865" y="2167630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3" name="文字方塊 2"/>
          <p:cNvSpPr txBox="1"/>
          <p:nvPr/>
        </p:nvSpPr>
        <p:spPr>
          <a:xfrm>
            <a:off x="7691960" y="425555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4" name="文字方塊 233"/>
          <p:cNvSpPr txBox="1"/>
          <p:nvPr/>
        </p:nvSpPr>
        <p:spPr>
          <a:xfrm>
            <a:off x="6938180" y="8438916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13043004" y="254920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84549" y="4892884"/>
            <a:ext cx="1826141" cy="33855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825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43777" y="2108660"/>
            <a:ext cx="15144353" cy="6965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33253" y="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180395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0566" y="9943479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全聯福利中心金龍店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55819" y="4061012"/>
            <a:ext cx="1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342592" y="3941123"/>
            <a:ext cx="692275" cy="7155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515997" y="3006419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961901" y="5234021"/>
            <a:ext cx="430887" cy="75014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71436" y="9262774"/>
            <a:ext cx="658425" cy="231668"/>
          </a:xfrm>
          <a:prstGeom prst="rect">
            <a:avLst/>
          </a:prstGeom>
        </p:spPr>
      </p:pic>
      <p:pic>
        <p:nvPicPr>
          <p:cNvPr id="74" name="圖片 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00648" y="9584709"/>
            <a:ext cx="688908" cy="231668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45491" y="10304076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13829" y="9922250"/>
            <a:ext cx="688908" cy="23166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05" y="2096484"/>
            <a:ext cx="1036410" cy="10364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52702" y="8063394"/>
            <a:ext cx="323116" cy="3779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1182032" y="7826483"/>
            <a:ext cx="430887" cy="11551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全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j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聯金龍店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78242" y="4524005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01261" y="4548002"/>
            <a:ext cx="438950" cy="43285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50410" y="2722567"/>
            <a:ext cx="438950" cy="43285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4633" y="2375042"/>
            <a:ext cx="438950" cy="432854"/>
          </a:xfrm>
          <a:prstGeom prst="rect">
            <a:avLst/>
          </a:prstGeom>
        </p:spPr>
      </p:pic>
      <p:sp>
        <p:nvSpPr>
          <p:cNvPr id="20" name="手繪多邊形 19"/>
          <p:cNvSpPr/>
          <p:nvPr/>
        </p:nvSpPr>
        <p:spPr>
          <a:xfrm>
            <a:off x="4437528" y="2187356"/>
            <a:ext cx="6104965" cy="1268538"/>
          </a:xfrm>
          <a:custGeom>
            <a:avLst/>
            <a:gdLst>
              <a:gd name="connsiteX0" fmla="*/ 6118412 w 6118412"/>
              <a:gd name="connsiteY0" fmla="*/ 138985 h 1268538"/>
              <a:gd name="connsiteX1" fmla="*/ 2931459 w 6118412"/>
              <a:gd name="connsiteY1" fmla="*/ 98644 h 1268538"/>
              <a:gd name="connsiteX2" fmla="*/ 605118 w 6118412"/>
              <a:gd name="connsiteY2" fmla="*/ 85197 h 1268538"/>
              <a:gd name="connsiteX3" fmla="*/ 0 w 6118412"/>
              <a:gd name="connsiteY3" fmla="*/ 1268538 h 126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412" h="1268538">
                <a:moveTo>
                  <a:pt x="6118412" y="138985"/>
                </a:moveTo>
                <a:lnTo>
                  <a:pt x="2931459" y="98644"/>
                </a:lnTo>
                <a:cubicBezTo>
                  <a:pt x="2012577" y="89679"/>
                  <a:pt x="1093694" y="-109785"/>
                  <a:pt x="605118" y="85197"/>
                </a:cubicBezTo>
                <a:cubicBezTo>
                  <a:pt x="116542" y="280179"/>
                  <a:pt x="58271" y="774358"/>
                  <a:pt x="0" y="1268538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564601" y="2816867"/>
            <a:ext cx="1223172" cy="33855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</a:rPr>
              <a:t>文中二公園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8717323" y="2354566"/>
            <a:ext cx="1676328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796887" y="4015360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395475" y="4061012"/>
            <a:ext cx="1021717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11304091" y="5975945"/>
            <a:ext cx="0" cy="91111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V="1">
            <a:off x="11304091" y="4896058"/>
            <a:ext cx="0" cy="86670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11304091" y="3941123"/>
            <a:ext cx="155894" cy="77250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11515997" y="2693121"/>
            <a:ext cx="148134" cy="101156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 flipH="1" flipV="1">
            <a:off x="11147612" y="2187356"/>
            <a:ext cx="516519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H="1">
            <a:off x="10089360" y="2187356"/>
            <a:ext cx="816205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8962373" y="2187356"/>
            <a:ext cx="860822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>
            <a:endCxn id="19" idx="0"/>
          </p:cNvCxnSpPr>
          <p:nvPr/>
        </p:nvCxnSpPr>
        <p:spPr>
          <a:xfrm flipH="1">
            <a:off x="8104108" y="2187356"/>
            <a:ext cx="547210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直線圖說文字 1 71"/>
          <p:cNvSpPr/>
          <p:nvPr/>
        </p:nvSpPr>
        <p:spPr>
          <a:xfrm>
            <a:off x="11824104" y="5161674"/>
            <a:ext cx="1220591" cy="449680"/>
          </a:xfrm>
          <a:prstGeom prst="borderCallout1">
            <a:avLst>
              <a:gd name="adj1" fmla="val 51644"/>
              <a:gd name="adj2" fmla="val -621"/>
              <a:gd name="adj3" fmla="val 112500"/>
              <a:gd name="adj4" fmla="val -38333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173047" y="34101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中正路</a:t>
            </a:r>
            <a:endParaRPr lang="zh-TW" altLang="en-US" sz="1600" b="1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9040109" y="9161646"/>
            <a:ext cx="3640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全聯金龍店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大社國小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055288" y="9510029"/>
            <a:ext cx="406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 smtClean="0"/>
              <a:t>全聯金龍店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9069952" y="9870108"/>
            <a:ext cx="4348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全聯金龍店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保安里活動中心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endParaRPr lang="zh-TW" altLang="en-US" sz="18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9082198" y="10236958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 smtClean="0"/>
              <a:t>全聯金龍店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" name="手繪多邊形 7"/>
          <p:cNvSpPr/>
          <p:nvPr/>
        </p:nvSpPr>
        <p:spPr>
          <a:xfrm>
            <a:off x="7947212" y="8996082"/>
            <a:ext cx="2904564" cy="26894"/>
          </a:xfrm>
          <a:custGeom>
            <a:avLst/>
            <a:gdLst>
              <a:gd name="connsiteX0" fmla="*/ 2904564 w 2904564"/>
              <a:gd name="connsiteY0" fmla="*/ 0 h 26894"/>
              <a:gd name="connsiteX1" fmla="*/ 0 w 2904564"/>
              <a:gd name="connsiteY1" fmla="*/ 26894 h 2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04564" h="26894">
                <a:moveTo>
                  <a:pt x="2904564" y="0"/>
                </a:moveTo>
                <a:lnTo>
                  <a:pt x="0" y="26894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9082198" y="875460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cxnSp>
        <p:nvCxnSpPr>
          <p:cNvPr id="27" name="直線單箭頭接點 26"/>
          <p:cNvCxnSpPr>
            <a:stCxn id="7" idx="0"/>
          </p:cNvCxnSpPr>
          <p:nvPr/>
        </p:nvCxnSpPr>
        <p:spPr>
          <a:xfrm flipV="1">
            <a:off x="10914260" y="7649330"/>
            <a:ext cx="12012" cy="41406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 flipH="1" flipV="1">
            <a:off x="9650410" y="7979826"/>
            <a:ext cx="1127962" cy="4439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H="1">
            <a:off x="8269699" y="7947825"/>
            <a:ext cx="1153386" cy="64003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/>
          <p:nvPr/>
        </p:nvCxnSpPr>
        <p:spPr>
          <a:xfrm flipH="1">
            <a:off x="6924301" y="8031080"/>
            <a:ext cx="1179807" cy="158179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單箭頭接點 85"/>
          <p:cNvCxnSpPr/>
          <p:nvPr/>
        </p:nvCxnSpPr>
        <p:spPr>
          <a:xfrm flipH="1" flipV="1">
            <a:off x="6839595" y="7229492"/>
            <a:ext cx="58746" cy="83874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 flipH="1" flipV="1">
            <a:off x="6348493" y="6318452"/>
            <a:ext cx="491102" cy="73761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/>
          <p:nvPr/>
        </p:nvCxnSpPr>
        <p:spPr>
          <a:xfrm flipH="1" flipV="1">
            <a:off x="5594526" y="5678183"/>
            <a:ext cx="651267" cy="49478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/>
          <p:cNvCxnSpPr/>
          <p:nvPr/>
        </p:nvCxnSpPr>
        <p:spPr>
          <a:xfrm flipV="1">
            <a:off x="5671117" y="4733366"/>
            <a:ext cx="175999" cy="64361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直線圖說文字 1 101"/>
          <p:cNvSpPr/>
          <p:nvPr/>
        </p:nvSpPr>
        <p:spPr>
          <a:xfrm>
            <a:off x="4803788" y="6682561"/>
            <a:ext cx="1262516" cy="433601"/>
          </a:xfrm>
          <a:prstGeom prst="borderCallout1">
            <a:avLst>
              <a:gd name="adj1" fmla="val 55965"/>
              <a:gd name="adj2" fmla="val 101372"/>
              <a:gd name="adj3" fmla="val 855"/>
              <a:gd name="adj4" fmla="val 137409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1.3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cxnSp>
        <p:nvCxnSpPr>
          <p:cNvPr id="104" name="直線單箭頭接點 103"/>
          <p:cNvCxnSpPr/>
          <p:nvPr/>
        </p:nvCxnSpPr>
        <p:spPr>
          <a:xfrm flipH="1">
            <a:off x="10705982" y="8189259"/>
            <a:ext cx="72390" cy="671450"/>
          </a:xfrm>
          <a:prstGeom prst="straightConnector1">
            <a:avLst/>
          </a:prstGeom>
          <a:ln w="5715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/>
          <p:cNvCxnSpPr/>
          <p:nvPr/>
        </p:nvCxnSpPr>
        <p:spPr>
          <a:xfrm flipH="1">
            <a:off x="9823195" y="8860709"/>
            <a:ext cx="719298" cy="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單箭頭接點 107"/>
          <p:cNvCxnSpPr/>
          <p:nvPr/>
        </p:nvCxnSpPr>
        <p:spPr>
          <a:xfrm flipH="1">
            <a:off x="7974106" y="8860709"/>
            <a:ext cx="881714" cy="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單箭頭接點 113"/>
          <p:cNvCxnSpPr/>
          <p:nvPr/>
        </p:nvCxnSpPr>
        <p:spPr>
          <a:xfrm flipH="1" flipV="1">
            <a:off x="7296873" y="8334225"/>
            <a:ext cx="483395" cy="42038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H="1" flipV="1">
            <a:off x="7046259" y="7056065"/>
            <a:ext cx="153376" cy="97501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 flipH="1" flipV="1">
            <a:off x="6898341" y="6193953"/>
            <a:ext cx="147918" cy="69311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單箭頭接點 121"/>
          <p:cNvCxnSpPr/>
          <p:nvPr/>
        </p:nvCxnSpPr>
        <p:spPr>
          <a:xfrm flipH="1" flipV="1">
            <a:off x="5847117" y="5424214"/>
            <a:ext cx="776454" cy="55173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/>
          <p:nvPr/>
        </p:nvCxnSpPr>
        <p:spPr>
          <a:xfrm flipV="1">
            <a:off x="5847116" y="4548002"/>
            <a:ext cx="0" cy="68661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直線圖說文字 1 130"/>
          <p:cNvSpPr/>
          <p:nvPr/>
        </p:nvSpPr>
        <p:spPr>
          <a:xfrm>
            <a:off x="7733338" y="7016413"/>
            <a:ext cx="1208955" cy="472259"/>
          </a:xfrm>
          <a:prstGeom prst="borderCallout1">
            <a:avLst>
              <a:gd name="adj1" fmla="val 18750"/>
              <a:gd name="adj2" fmla="val -8333"/>
              <a:gd name="adj3" fmla="val 186532"/>
              <a:gd name="adj4" fmla="val -43895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4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33" name="直線單箭頭接點 132"/>
          <p:cNvCxnSpPr/>
          <p:nvPr/>
        </p:nvCxnSpPr>
        <p:spPr>
          <a:xfrm flipH="1">
            <a:off x="9650410" y="8197777"/>
            <a:ext cx="1127962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單箭頭接點 137"/>
          <p:cNvCxnSpPr/>
          <p:nvPr/>
        </p:nvCxnSpPr>
        <p:spPr>
          <a:xfrm flipH="1">
            <a:off x="8340566" y="8275507"/>
            <a:ext cx="1070288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單箭頭接點 139"/>
          <p:cNvCxnSpPr>
            <a:endCxn id="37" idx="16"/>
          </p:cNvCxnSpPr>
          <p:nvPr/>
        </p:nvCxnSpPr>
        <p:spPr>
          <a:xfrm flipH="1">
            <a:off x="7100047" y="8224150"/>
            <a:ext cx="907312" cy="1889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 flipH="1" flipV="1">
            <a:off x="6732133" y="7288746"/>
            <a:ext cx="113935" cy="89570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單箭頭接點 143"/>
          <p:cNvCxnSpPr/>
          <p:nvPr/>
        </p:nvCxnSpPr>
        <p:spPr>
          <a:xfrm flipH="1" flipV="1">
            <a:off x="6052900" y="6204557"/>
            <a:ext cx="674035" cy="87579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/>
          <p:nvPr/>
        </p:nvCxnSpPr>
        <p:spPr>
          <a:xfrm flipH="1" flipV="1">
            <a:off x="5023769" y="5485160"/>
            <a:ext cx="874411" cy="60135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單箭頭接點 147"/>
          <p:cNvCxnSpPr/>
          <p:nvPr/>
        </p:nvCxnSpPr>
        <p:spPr>
          <a:xfrm flipH="1" flipV="1">
            <a:off x="4091394" y="4999716"/>
            <a:ext cx="705493" cy="42245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直線圖說文字 1 157"/>
          <p:cNvSpPr/>
          <p:nvPr/>
        </p:nvSpPr>
        <p:spPr>
          <a:xfrm>
            <a:off x="9502277" y="6960099"/>
            <a:ext cx="1185911" cy="444020"/>
          </a:xfrm>
          <a:prstGeom prst="borderCallout1">
            <a:avLst>
              <a:gd name="adj1" fmla="val 102210"/>
              <a:gd name="adj2" fmla="val 33831"/>
              <a:gd name="adj3" fmla="val 263760"/>
              <a:gd name="adj4" fmla="val 52518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車程約</a:t>
            </a:r>
            <a:r>
              <a:rPr lang="en-US" altLang="zh-TW" sz="1200">
                <a:solidFill>
                  <a:prstClr val="white"/>
                </a:solidFill>
              </a:rPr>
              <a:t>4</a:t>
            </a:r>
            <a:r>
              <a:rPr lang="zh-TW" altLang="en-US" sz="1200">
                <a:solidFill>
                  <a:prstClr val="white"/>
                </a:solidFill>
              </a:rPr>
              <a:t>分鐘</a:t>
            </a:r>
            <a:endParaRPr lang="en-US" altLang="zh-TW" sz="120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距離約</a:t>
            </a:r>
            <a:r>
              <a:rPr lang="en-US" altLang="zh-TW" sz="1200">
                <a:solidFill>
                  <a:prstClr val="white"/>
                </a:solidFill>
              </a:rPr>
              <a:t>1.3</a:t>
            </a:r>
            <a:r>
              <a:rPr lang="zh-TW" altLang="en-US" sz="120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61" name="直線單箭頭接點 160"/>
          <p:cNvCxnSpPr/>
          <p:nvPr/>
        </p:nvCxnSpPr>
        <p:spPr>
          <a:xfrm flipH="1">
            <a:off x="10542494" y="8606916"/>
            <a:ext cx="308111" cy="1705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單箭頭接點 163"/>
          <p:cNvCxnSpPr>
            <a:endCxn id="25" idx="0"/>
          </p:cNvCxnSpPr>
          <p:nvPr/>
        </p:nvCxnSpPr>
        <p:spPr>
          <a:xfrm flipH="1">
            <a:off x="9482308" y="8733159"/>
            <a:ext cx="814385" cy="2144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 flipH="1" flipV="1">
            <a:off x="8194544" y="8746118"/>
            <a:ext cx="887654" cy="4432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/>
          <p:cNvCxnSpPr/>
          <p:nvPr/>
        </p:nvCxnSpPr>
        <p:spPr>
          <a:xfrm flipH="1" flipV="1">
            <a:off x="6972300" y="8485094"/>
            <a:ext cx="612822" cy="43958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/>
          <p:cNvCxnSpPr/>
          <p:nvPr/>
        </p:nvCxnSpPr>
        <p:spPr>
          <a:xfrm flipH="1" flipV="1">
            <a:off x="6572792" y="7488672"/>
            <a:ext cx="154143" cy="71819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單箭頭接點 171"/>
          <p:cNvCxnSpPr/>
          <p:nvPr/>
        </p:nvCxnSpPr>
        <p:spPr>
          <a:xfrm flipH="1" flipV="1">
            <a:off x="6025432" y="6423328"/>
            <a:ext cx="486263" cy="68861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/>
          <p:cNvCxnSpPr/>
          <p:nvPr/>
        </p:nvCxnSpPr>
        <p:spPr>
          <a:xfrm flipH="1" flipV="1">
            <a:off x="5111403" y="5762767"/>
            <a:ext cx="664394" cy="46714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>
            <a:endCxn id="43" idx="3"/>
          </p:cNvCxnSpPr>
          <p:nvPr/>
        </p:nvCxnSpPr>
        <p:spPr>
          <a:xfrm flipH="1" flipV="1">
            <a:off x="4195482" y="5123329"/>
            <a:ext cx="520621" cy="48802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直線圖說文字 1 179"/>
          <p:cNvSpPr/>
          <p:nvPr/>
        </p:nvSpPr>
        <p:spPr>
          <a:xfrm>
            <a:off x="3771900" y="5930145"/>
            <a:ext cx="1240430" cy="404854"/>
          </a:xfrm>
          <a:prstGeom prst="borderCallout1">
            <a:avLst>
              <a:gd name="adj1" fmla="val 65250"/>
              <a:gd name="adj2" fmla="val 100074"/>
              <a:gd name="adj3" fmla="val 12856"/>
              <a:gd name="adj4" fmla="val 136201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82" name="直線單箭頭接點 181"/>
          <p:cNvCxnSpPr/>
          <p:nvPr/>
        </p:nvCxnSpPr>
        <p:spPr>
          <a:xfrm flipH="1" flipV="1">
            <a:off x="10921425" y="7446509"/>
            <a:ext cx="119751" cy="8528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單箭頭接點 184"/>
          <p:cNvCxnSpPr/>
          <p:nvPr/>
        </p:nvCxnSpPr>
        <p:spPr>
          <a:xfrm flipV="1">
            <a:off x="10945126" y="6334999"/>
            <a:ext cx="1073" cy="8944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線單箭頭接點 187"/>
          <p:cNvCxnSpPr/>
          <p:nvPr/>
        </p:nvCxnSpPr>
        <p:spPr>
          <a:xfrm flipV="1">
            <a:off x="10921425" y="4976071"/>
            <a:ext cx="18122" cy="9746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單箭頭接點 189"/>
          <p:cNvCxnSpPr/>
          <p:nvPr/>
        </p:nvCxnSpPr>
        <p:spPr>
          <a:xfrm flipV="1">
            <a:off x="10954687" y="3632752"/>
            <a:ext cx="215443" cy="9841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單箭頭接點 191"/>
          <p:cNvCxnSpPr/>
          <p:nvPr/>
        </p:nvCxnSpPr>
        <p:spPr>
          <a:xfrm flipV="1">
            <a:off x="11171477" y="2543212"/>
            <a:ext cx="126387" cy="7514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單箭頭接點 193"/>
          <p:cNvCxnSpPr/>
          <p:nvPr/>
        </p:nvCxnSpPr>
        <p:spPr>
          <a:xfrm flipH="1" flipV="1">
            <a:off x="10713898" y="2459324"/>
            <a:ext cx="478709" cy="230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單箭頭接點 195"/>
          <p:cNvCxnSpPr/>
          <p:nvPr/>
        </p:nvCxnSpPr>
        <p:spPr>
          <a:xfrm flipH="1">
            <a:off x="10170923" y="2646170"/>
            <a:ext cx="470821" cy="477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單箭頭接點 197"/>
          <p:cNvCxnSpPr/>
          <p:nvPr/>
        </p:nvCxnSpPr>
        <p:spPr>
          <a:xfrm flipH="1" flipV="1">
            <a:off x="9715055" y="7879736"/>
            <a:ext cx="1063317" cy="3041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單箭頭接點 200"/>
          <p:cNvCxnSpPr/>
          <p:nvPr/>
        </p:nvCxnSpPr>
        <p:spPr>
          <a:xfrm flipH="1">
            <a:off x="8500074" y="7851105"/>
            <a:ext cx="982233" cy="3010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線單箭頭接點 202"/>
          <p:cNvCxnSpPr/>
          <p:nvPr/>
        </p:nvCxnSpPr>
        <p:spPr>
          <a:xfrm flipH="1">
            <a:off x="7380632" y="7904569"/>
            <a:ext cx="840798" cy="8092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線單箭頭接點 204"/>
          <p:cNvCxnSpPr/>
          <p:nvPr/>
        </p:nvCxnSpPr>
        <p:spPr>
          <a:xfrm flipH="1" flipV="1">
            <a:off x="7164830" y="7046699"/>
            <a:ext cx="132043" cy="81026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單箭頭接點 206"/>
          <p:cNvCxnSpPr/>
          <p:nvPr/>
        </p:nvCxnSpPr>
        <p:spPr>
          <a:xfrm flipH="1" flipV="1">
            <a:off x="7003623" y="6238800"/>
            <a:ext cx="151424" cy="61702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單箭頭接點 208"/>
          <p:cNvCxnSpPr/>
          <p:nvPr/>
        </p:nvCxnSpPr>
        <p:spPr>
          <a:xfrm flipH="1" flipV="1">
            <a:off x="6577085" y="5678183"/>
            <a:ext cx="222022" cy="54688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單箭頭接點 210"/>
          <p:cNvCxnSpPr/>
          <p:nvPr/>
        </p:nvCxnSpPr>
        <p:spPr>
          <a:xfrm flipV="1">
            <a:off x="6777818" y="4518488"/>
            <a:ext cx="507946" cy="80525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線單箭頭接點 212"/>
          <p:cNvCxnSpPr>
            <a:endCxn id="77" idx="2"/>
          </p:cNvCxnSpPr>
          <p:nvPr/>
        </p:nvCxnSpPr>
        <p:spPr>
          <a:xfrm flipV="1">
            <a:off x="7004395" y="4108460"/>
            <a:ext cx="384096" cy="636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線單箭頭接點 214"/>
          <p:cNvCxnSpPr/>
          <p:nvPr/>
        </p:nvCxnSpPr>
        <p:spPr>
          <a:xfrm flipV="1">
            <a:off x="7473701" y="3364449"/>
            <a:ext cx="139412" cy="93397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直線單箭頭接點 216"/>
          <p:cNvCxnSpPr/>
          <p:nvPr/>
        </p:nvCxnSpPr>
        <p:spPr>
          <a:xfrm flipV="1">
            <a:off x="7810395" y="3414134"/>
            <a:ext cx="874019" cy="1668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直線單箭頭接點 218"/>
          <p:cNvCxnSpPr/>
          <p:nvPr/>
        </p:nvCxnSpPr>
        <p:spPr>
          <a:xfrm flipV="1">
            <a:off x="9051428" y="3241669"/>
            <a:ext cx="771767" cy="24101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直線圖說文字 1 222"/>
          <p:cNvSpPr/>
          <p:nvPr/>
        </p:nvSpPr>
        <p:spPr>
          <a:xfrm>
            <a:off x="7278710" y="4937918"/>
            <a:ext cx="1206155" cy="382568"/>
          </a:xfrm>
          <a:prstGeom prst="borderCallout1">
            <a:avLst>
              <a:gd name="adj1" fmla="val 46870"/>
              <a:gd name="adj2" fmla="val 586"/>
              <a:gd name="adj3" fmla="val 45716"/>
              <a:gd name="adj4" fmla="val -29414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25" name="直線單箭頭接點 224"/>
          <p:cNvCxnSpPr/>
          <p:nvPr/>
        </p:nvCxnSpPr>
        <p:spPr>
          <a:xfrm flipH="1">
            <a:off x="9755395" y="8369634"/>
            <a:ext cx="827438" cy="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單箭頭接點 226"/>
          <p:cNvCxnSpPr/>
          <p:nvPr/>
        </p:nvCxnSpPr>
        <p:spPr>
          <a:xfrm flipH="1" flipV="1">
            <a:off x="8500074" y="8369634"/>
            <a:ext cx="951464" cy="1"/>
          </a:xfrm>
          <a:prstGeom prst="straightConnector1">
            <a:avLst/>
          </a:prstGeom>
          <a:ln w="38100">
            <a:solidFill>
              <a:srgbClr val="92D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單箭頭接點 228"/>
          <p:cNvCxnSpPr/>
          <p:nvPr/>
        </p:nvCxnSpPr>
        <p:spPr>
          <a:xfrm flipH="1" flipV="1">
            <a:off x="7100047" y="8334225"/>
            <a:ext cx="1121383" cy="3540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線單箭頭接點 231"/>
          <p:cNvCxnSpPr/>
          <p:nvPr/>
        </p:nvCxnSpPr>
        <p:spPr>
          <a:xfrm flipV="1">
            <a:off x="6972300" y="7446509"/>
            <a:ext cx="0" cy="82899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線單箭頭接點 233"/>
          <p:cNvCxnSpPr/>
          <p:nvPr/>
        </p:nvCxnSpPr>
        <p:spPr>
          <a:xfrm flipH="1" flipV="1">
            <a:off x="6726935" y="6548250"/>
            <a:ext cx="197366" cy="68124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單箭頭接點 235"/>
          <p:cNvCxnSpPr/>
          <p:nvPr/>
        </p:nvCxnSpPr>
        <p:spPr>
          <a:xfrm flipH="1" flipV="1">
            <a:off x="6091518" y="5930145"/>
            <a:ext cx="532053" cy="47065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單箭頭接點 237"/>
          <p:cNvCxnSpPr/>
          <p:nvPr/>
        </p:nvCxnSpPr>
        <p:spPr>
          <a:xfrm flipV="1">
            <a:off x="6052900" y="4999716"/>
            <a:ext cx="458795" cy="76305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線單箭頭接點 239"/>
          <p:cNvCxnSpPr/>
          <p:nvPr/>
        </p:nvCxnSpPr>
        <p:spPr>
          <a:xfrm flipV="1">
            <a:off x="6623571" y="4289612"/>
            <a:ext cx="422688" cy="60644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直線單箭頭接點 241"/>
          <p:cNvCxnSpPr/>
          <p:nvPr/>
        </p:nvCxnSpPr>
        <p:spPr>
          <a:xfrm flipV="1">
            <a:off x="7100047" y="3364449"/>
            <a:ext cx="99588" cy="74401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7473701" y="3155421"/>
            <a:ext cx="747729" cy="20902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直線圖說文字 1 244"/>
          <p:cNvSpPr/>
          <p:nvPr/>
        </p:nvSpPr>
        <p:spPr>
          <a:xfrm>
            <a:off x="5009941" y="7920161"/>
            <a:ext cx="1212065" cy="379173"/>
          </a:xfrm>
          <a:prstGeom prst="borderCallout1">
            <a:avLst>
              <a:gd name="adj1" fmla="val 41522"/>
              <a:gd name="adj2" fmla="val 101743"/>
              <a:gd name="adj3" fmla="val 101114"/>
              <a:gd name="adj4" fmla="val 171812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47" name="直線單箭頭接點 246"/>
          <p:cNvCxnSpPr/>
          <p:nvPr/>
        </p:nvCxnSpPr>
        <p:spPr>
          <a:xfrm flipV="1">
            <a:off x="11050967" y="7250565"/>
            <a:ext cx="89990" cy="739164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293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12945" y="2122404"/>
            <a:ext cx="15144353" cy="6965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33253" y="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180395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0566" y="9943479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大九九大賣場大社店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55819" y="4061012"/>
            <a:ext cx="1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342592" y="3941123"/>
            <a:ext cx="692275" cy="7155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515997" y="3006419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961901" y="5234021"/>
            <a:ext cx="430887" cy="75014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28047" y="9250871"/>
            <a:ext cx="658425" cy="231668"/>
          </a:xfrm>
          <a:prstGeom prst="rect">
            <a:avLst/>
          </a:prstGeom>
        </p:spPr>
      </p:pic>
      <p:pic>
        <p:nvPicPr>
          <p:cNvPr id="74" name="圖片 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10116" y="9583673"/>
            <a:ext cx="688908" cy="231668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46884" y="10292135"/>
            <a:ext cx="798298" cy="268454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43268" y="9906851"/>
            <a:ext cx="688908" cy="23166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05" y="2096484"/>
            <a:ext cx="1036410" cy="10364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91748" y="8552656"/>
            <a:ext cx="323116" cy="3779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1222113" y="7705264"/>
            <a:ext cx="430887" cy="1304203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大九九大社店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78242" y="4524005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01261" y="4548002"/>
            <a:ext cx="438950" cy="43285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50410" y="2722567"/>
            <a:ext cx="438950" cy="43285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4633" y="2375042"/>
            <a:ext cx="438950" cy="432854"/>
          </a:xfrm>
          <a:prstGeom prst="rect">
            <a:avLst/>
          </a:prstGeom>
        </p:spPr>
      </p:pic>
      <p:sp>
        <p:nvSpPr>
          <p:cNvPr id="20" name="手繪多邊形 19"/>
          <p:cNvSpPr/>
          <p:nvPr/>
        </p:nvSpPr>
        <p:spPr>
          <a:xfrm>
            <a:off x="4437528" y="2187356"/>
            <a:ext cx="6104965" cy="1268538"/>
          </a:xfrm>
          <a:custGeom>
            <a:avLst/>
            <a:gdLst>
              <a:gd name="connsiteX0" fmla="*/ 6118412 w 6118412"/>
              <a:gd name="connsiteY0" fmla="*/ 138985 h 1268538"/>
              <a:gd name="connsiteX1" fmla="*/ 2931459 w 6118412"/>
              <a:gd name="connsiteY1" fmla="*/ 98644 h 1268538"/>
              <a:gd name="connsiteX2" fmla="*/ 605118 w 6118412"/>
              <a:gd name="connsiteY2" fmla="*/ 85197 h 1268538"/>
              <a:gd name="connsiteX3" fmla="*/ 0 w 6118412"/>
              <a:gd name="connsiteY3" fmla="*/ 1268538 h 126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412" h="1268538">
                <a:moveTo>
                  <a:pt x="6118412" y="138985"/>
                </a:moveTo>
                <a:lnTo>
                  <a:pt x="2931459" y="98644"/>
                </a:lnTo>
                <a:cubicBezTo>
                  <a:pt x="2012577" y="89679"/>
                  <a:pt x="1093694" y="-109785"/>
                  <a:pt x="605118" y="85197"/>
                </a:cubicBezTo>
                <a:cubicBezTo>
                  <a:pt x="116542" y="280179"/>
                  <a:pt x="58271" y="774358"/>
                  <a:pt x="0" y="1268538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564601" y="2816867"/>
            <a:ext cx="1223172" cy="33855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</a:rPr>
              <a:t>文中二公園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8717323" y="2354566"/>
            <a:ext cx="1676328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796887" y="4015360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395475" y="4061012"/>
            <a:ext cx="1021717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11304091" y="5975945"/>
            <a:ext cx="0" cy="91111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V="1">
            <a:off x="11304091" y="4896058"/>
            <a:ext cx="0" cy="86670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11304091" y="3941123"/>
            <a:ext cx="155894" cy="77250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11515997" y="2693121"/>
            <a:ext cx="148134" cy="101156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 flipH="1" flipV="1">
            <a:off x="11147612" y="2187356"/>
            <a:ext cx="516519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H="1">
            <a:off x="10089360" y="2187356"/>
            <a:ext cx="816205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8962373" y="2187356"/>
            <a:ext cx="860822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>
            <a:endCxn id="19" idx="0"/>
          </p:cNvCxnSpPr>
          <p:nvPr/>
        </p:nvCxnSpPr>
        <p:spPr>
          <a:xfrm flipH="1">
            <a:off x="8104108" y="2187356"/>
            <a:ext cx="547210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直線圖說文字 1 71"/>
          <p:cNvSpPr/>
          <p:nvPr/>
        </p:nvSpPr>
        <p:spPr>
          <a:xfrm>
            <a:off x="11824104" y="5161674"/>
            <a:ext cx="1220591" cy="449680"/>
          </a:xfrm>
          <a:prstGeom prst="borderCallout1">
            <a:avLst>
              <a:gd name="adj1" fmla="val 51644"/>
              <a:gd name="adj2" fmla="val -621"/>
              <a:gd name="adj3" fmla="val 112500"/>
              <a:gd name="adj4" fmla="val -38333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173047" y="34101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中正路</a:t>
            </a:r>
            <a:endParaRPr lang="zh-TW" altLang="en-US" sz="1600" b="1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9040109" y="9161646"/>
            <a:ext cx="384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大九九大社店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大社國小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055288" y="9510029"/>
            <a:ext cx="4463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大九九大社店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9069952" y="9870108"/>
            <a:ext cx="4734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大九九大社店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保安里活動中心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endParaRPr lang="zh-TW" altLang="en-US" sz="18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9056080" y="10195045"/>
            <a:ext cx="3787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大九九大社店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" name="手繪多邊形 7"/>
          <p:cNvSpPr/>
          <p:nvPr/>
        </p:nvSpPr>
        <p:spPr>
          <a:xfrm>
            <a:off x="7947212" y="8996082"/>
            <a:ext cx="2904564" cy="26894"/>
          </a:xfrm>
          <a:custGeom>
            <a:avLst/>
            <a:gdLst>
              <a:gd name="connsiteX0" fmla="*/ 2904564 w 2904564"/>
              <a:gd name="connsiteY0" fmla="*/ 0 h 26894"/>
              <a:gd name="connsiteX1" fmla="*/ 0 w 2904564"/>
              <a:gd name="connsiteY1" fmla="*/ 26894 h 2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04564" h="26894">
                <a:moveTo>
                  <a:pt x="2904564" y="0"/>
                </a:moveTo>
                <a:lnTo>
                  <a:pt x="0" y="26894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9082198" y="875460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cxnSp>
        <p:nvCxnSpPr>
          <p:cNvPr id="27" name="直線單箭頭接點 26"/>
          <p:cNvCxnSpPr>
            <a:stCxn id="7" idx="0"/>
          </p:cNvCxnSpPr>
          <p:nvPr/>
        </p:nvCxnSpPr>
        <p:spPr>
          <a:xfrm flipV="1">
            <a:off x="10953306" y="8138592"/>
            <a:ext cx="12012" cy="414064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 flipH="1" flipV="1">
            <a:off x="9650410" y="7979826"/>
            <a:ext cx="1127962" cy="4439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H="1">
            <a:off x="8269699" y="7947825"/>
            <a:ext cx="1153386" cy="64003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/>
          <p:nvPr/>
        </p:nvCxnSpPr>
        <p:spPr>
          <a:xfrm flipH="1">
            <a:off x="6924301" y="8031080"/>
            <a:ext cx="1179807" cy="158179"/>
          </a:xfrm>
          <a:prstGeom prst="straightConnector1">
            <a:avLst/>
          </a:prstGeom>
          <a:ln w="38100">
            <a:solidFill>
              <a:srgbClr val="00B0F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單箭頭接點 85"/>
          <p:cNvCxnSpPr/>
          <p:nvPr/>
        </p:nvCxnSpPr>
        <p:spPr>
          <a:xfrm flipH="1" flipV="1">
            <a:off x="6839595" y="7229492"/>
            <a:ext cx="58746" cy="83874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 flipH="1" flipV="1">
            <a:off x="6348493" y="6318452"/>
            <a:ext cx="491102" cy="73761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/>
          <p:nvPr/>
        </p:nvCxnSpPr>
        <p:spPr>
          <a:xfrm flipH="1" flipV="1">
            <a:off x="5594526" y="5678183"/>
            <a:ext cx="651267" cy="49478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/>
          <p:cNvCxnSpPr/>
          <p:nvPr/>
        </p:nvCxnSpPr>
        <p:spPr>
          <a:xfrm flipV="1">
            <a:off x="5671117" y="4733366"/>
            <a:ext cx="175999" cy="64361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直線圖說文字 1 101"/>
          <p:cNvSpPr/>
          <p:nvPr/>
        </p:nvSpPr>
        <p:spPr>
          <a:xfrm>
            <a:off x="4803788" y="6682561"/>
            <a:ext cx="1262516" cy="433601"/>
          </a:xfrm>
          <a:prstGeom prst="borderCallout1">
            <a:avLst>
              <a:gd name="adj1" fmla="val 55965"/>
              <a:gd name="adj2" fmla="val 101372"/>
              <a:gd name="adj3" fmla="val 855"/>
              <a:gd name="adj4" fmla="val 137409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1.3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cxnSp>
        <p:nvCxnSpPr>
          <p:cNvPr id="104" name="直線單箭頭接點 103"/>
          <p:cNvCxnSpPr/>
          <p:nvPr/>
        </p:nvCxnSpPr>
        <p:spPr>
          <a:xfrm flipH="1">
            <a:off x="10705982" y="8189259"/>
            <a:ext cx="72390" cy="671450"/>
          </a:xfrm>
          <a:prstGeom prst="straightConnector1">
            <a:avLst/>
          </a:prstGeom>
          <a:ln w="5715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/>
          <p:cNvCxnSpPr/>
          <p:nvPr/>
        </p:nvCxnSpPr>
        <p:spPr>
          <a:xfrm flipH="1">
            <a:off x="9823195" y="8860709"/>
            <a:ext cx="719298" cy="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單箭頭接點 107"/>
          <p:cNvCxnSpPr/>
          <p:nvPr/>
        </p:nvCxnSpPr>
        <p:spPr>
          <a:xfrm flipH="1">
            <a:off x="7974106" y="8860709"/>
            <a:ext cx="881714" cy="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單箭頭接點 113"/>
          <p:cNvCxnSpPr/>
          <p:nvPr/>
        </p:nvCxnSpPr>
        <p:spPr>
          <a:xfrm flipH="1" flipV="1">
            <a:off x="7296873" y="8334225"/>
            <a:ext cx="483395" cy="42038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H="1" flipV="1">
            <a:off x="7046259" y="7056065"/>
            <a:ext cx="153376" cy="97501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 flipH="1" flipV="1">
            <a:off x="6898341" y="6193953"/>
            <a:ext cx="147918" cy="69311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單箭頭接點 121"/>
          <p:cNvCxnSpPr/>
          <p:nvPr/>
        </p:nvCxnSpPr>
        <p:spPr>
          <a:xfrm flipH="1" flipV="1">
            <a:off x="5847117" y="5424214"/>
            <a:ext cx="776454" cy="55173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/>
          <p:nvPr/>
        </p:nvCxnSpPr>
        <p:spPr>
          <a:xfrm flipV="1">
            <a:off x="5847116" y="4548002"/>
            <a:ext cx="0" cy="68661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直線圖說文字 1 130"/>
          <p:cNvSpPr/>
          <p:nvPr/>
        </p:nvSpPr>
        <p:spPr>
          <a:xfrm>
            <a:off x="7733338" y="7016413"/>
            <a:ext cx="1208955" cy="472259"/>
          </a:xfrm>
          <a:prstGeom prst="borderCallout1">
            <a:avLst>
              <a:gd name="adj1" fmla="val 18750"/>
              <a:gd name="adj2" fmla="val -8333"/>
              <a:gd name="adj3" fmla="val 186532"/>
              <a:gd name="adj4" fmla="val -43895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4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33" name="直線單箭頭接點 132"/>
          <p:cNvCxnSpPr/>
          <p:nvPr/>
        </p:nvCxnSpPr>
        <p:spPr>
          <a:xfrm flipH="1">
            <a:off x="9650410" y="8197777"/>
            <a:ext cx="1127962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單箭頭接點 137"/>
          <p:cNvCxnSpPr/>
          <p:nvPr/>
        </p:nvCxnSpPr>
        <p:spPr>
          <a:xfrm flipH="1">
            <a:off x="8340566" y="8275507"/>
            <a:ext cx="1070288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單箭頭接點 139"/>
          <p:cNvCxnSpPr>
            <a:endCxn id="37" idx="16"/>
          </p:cNvCxnSpPr>
          <p:nvPr/>
        </p:nvCxnSpPr>
        <p:spPr>
          <a:xfrm flipH="1">
            <a:off x="7100047" y="8224150"/>
            <a:ext cx="907312" cy="1889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 flipH="1" flipV="1">
            <a:off x="6732133" y="7288746"/>
            <a:ext cx="113935" cy="89570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單箭頭接點 143"/>
          <p:cNvCxnSpPr/>
          <p:nvPr/>
        </p:nvCxnSpPr>
        <p:spPr>
          <a:xfrm flipH="1" flipV="1">
            <a:off x="6052900" y="6204557"/>
            <a:ext cx="674035" cy="87579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/>
          <p:nvPr/>
        </p:nvCxnSpPr>
        <p:spPr>
          <a:xfrm flipH="1" flipV="1">
            <a:off x="5023769" y="5485160"/>
            <a:ext cx="874411" cy="60135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單箭頭接點 147"/>
          <p:cNvCxnSpPr/>
          <p:nvPr/>
        </p:nvCxnSpPr>
        <p:spPr>
          <a:xfrm flipH="1" flipV="1">
            <a:off x="4091394" y="4999716"/>
            <a:ext cx="705493" cy="42245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直線圖說文字 1 157"/>
          <p:cNvSpPr/>
          <p:nvPr/>
        </p:nvSpPr>
        <p:spPr>
          <a:xfrm>
            <a:off x="9502277" y="6960099"/>
            <a:ext cx="1185911" cy="444020"/>
          </a:xfrm>
          <a:prstGeom prst="borderCallout1">
            <a:avLst>
              <a:gd name="adj1" fmla="val 102210"/>
              <a:gd name="adj2" fmla="val 33831"/>
              <a:gd name="adj3" fmla="val 263760"/>
              <a:gd name="adj4" fmla="val 52518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車程約</a:t>
            </a:r>
            <a:r>
              <a:rPr lang="en-US" altLang="zh-TW" sz="1200">
                <a:solidFill>
                  <a:prstClr val="white"/>
                </a:solidFill>
              </a:rPr>
              <a:t>4</a:t>
            </a:r>
            <a:r>
              <a:rPr lang="zh-TW" altLang="en-US" sz="1200">
                <a:solidFill>
                  <a:prstClr val="white"/>
                </a:solidFill>
              </a:rPr>
              <a:t>分鐘</a:t>
            </a:r>
            <a:endParaRPr lang="en-US" altLang="zh-TW" sz="120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距離約</a:t>
            </a:r>
            <a:r>
              <a:rPr lang="en-US" altLang="zh-TW" sz="1200">
                <a:solidFill>
                  <a:prstClr val="white"/>
                </a:solidFill>
              </a:rPr>
              <a:t>1.3</a:t>
            </a:r>
            <a:r>
              <a:rPr lang="zh-TW" altLang="en-US" sz="120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61" name="直線單箭頭接點 160"/>
          <p:cNvCxnSpPr/>
          <p:nvPr/>
        </p:nvCxnSpPr>
        <p:spPr>
          <a:xfrm flipH="1">
            <a:off x="10382821" y="8702973"/>
            <a:ext cx="308111" cy="1705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單箭頭接點 163"/>
          <p:cNvCxnSpPr>
            <a:endCxn id="25" idx="0"/>
          </p:cNvCxnSpPr>
          <p:nvPr/>
        </p:nvCxnSpPr>
        <p:spPr>
          <a:xfrm flipH="1">
            <a:off x="9482308" y="8733159"/>
            <a:ext cx="814385" cy="2144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 flipH="1" flipV="1">
            <a:off x="8194544" y="8746118"/>
            <a:ext cx="887654" cy="4432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/>
          <p:cNvCxnSpPr/>
          <p:nvPr/>
        </p:nvCxnSpPr>
        <p:spPr>
          <a:xfrm flipH="1" flipV="1">
            <a:off x="6972300" y="8485094"/>
            <a:ext cx="612822" cy="43958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/>
          <p:cNvCxnSpPr/>
          <p:nvPr/>
        </p:nvCxnSpPr>
        <p:spPr>
          <a:xfrm flipH="1" flipV="1">
            <a:off x="6572792" y="7488672"/>
            <a:ext cx="154143" cy="71819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單箭頭接點 171"/>
          <p:cNvCxnSpPr/>
          <p:nvPr/>
        </p:nvCxnSpPr>
        <p:spPr>
          <a:xfrm flipH="1" flipV="1">
            <a:off x="6025432" y="6423328"/>
            <a:ext cx="486263" cy="68861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/>
          <p:cNvCxnSpPr/>
          <p:nvPr/>
        </p:nvCxnSpPr>
        <p:spPr>
          <a:xfrm flipH="1" flipV="1">
            <a:off x="5111403" y="5762767"/>
            <a:ext cx="664394" cy="46714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>
            <a:endCxn id="43" idx="3"/>
          </p:cNvCxnSpPr>
          <p:nvPr/>
        </p:nvCxnSpPr>
        <p:spPr>
          <a:xfrm flipH="1" flipV="1">
            <a:off x="4195482" y="5123329"/>
            <a:ext cx="520621" cy="48802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直線圖說文字 1 179"/>
          <p:cNvSpPr/>
          <p:nvPr/>
        </p:nvSpPr>
        <p:spPr>
          <a:xfrm>
            <a:off x="3771900" y="5930145"/>
            <a:ext cx="1240430" cy="404854"/>
          </a:xfrm>
          <a:prstGeom prst="borderCallout1">
            <a:avLst>
              <a:gd name="adj1" fmla="val 65250"/>
              <a:gd name="adj2" fmla="val 100074"/>
              <a:gd name="adj3" fmla="val 12856"/>
              <a:gd name="adj4" fmla="val 136201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82" name="直線單箭頭接點 181"/>
          <p:cNvCxnSpPr/>
          <p:nvPr/>
        </p:nvCxnSpPr>
        <p:spPr>
          <a:xfrm flipH="1" flipV="1">
            <a:off x="10921425" y="7446509"/>
            <a:ext cx="119751" cy="8528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單箭頭接點 184"/>
          <p:cNvCxnSpPr/>
          <p:nvPr/>
        </p:nvCxnSpPr>
        <p:spPr>
          <a:xfrm flipV="1">
            <a:off x="10945126" y="6334999"/>
            <a:ext cx="1073" cy="8944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線單箭頭接點 187"/>
          <p:cNvCxnSpPr/>
          <p:nvPr/>
        </p:nvCxnSpPr>
        <p:spPr>
          <a:xfrm flipV="1">
            <a:off x="10921425" y="4976071"/>
            <a:ext cx="18122" cy="9746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單箭頭接點 189"/>
          <p:cNvCxnSpPr/>
          <p:nvPr/>
        </p:nvCxnSpPr>
        <p:spPr>
          <a:xfrm flipV="1">
            <a:off x="10954687" y="3632752"/>
            <a:ext cx="215443" cy="9841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單箭頭接點 191"/>
          <p:cNvCxnSpPr/>
          <p:nvPr/>
        </p:nvCxnSpPr>
        <p:spPr>
          <a:xfrm flipV="1">
            <a:off x="11171477" y="2543212"/>
            <a:ext cx="126387" cy="7514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單箭頭接點 193"/>
          <p:cNvCxnSpPr/>
          <p:nvPr/>
        </p:nvCxnSpPr>
        <p:spPr>
          <a:xfrm flipH="1" flipV="1">
            <a:off x="10713898" y="2459324"/>
            <a:ext cx="478709" cy="230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單箭頭接點 195"/>
          <p:cNvCxnSpPr/>
          <p:nvPr/>
        </p:nvCxnSpPr>
        <p:spPr>
          <a:xfrm flipH="1">
            <a:off x="10170923" y="2646170"/>
            <a:ext cx="470821" cy="4774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單箭頭接點 197"/>
          <p:cNvCxnSpPr/>
          <p:nvPr/>
        </p:nvCxnSpPr>
        <p:spPr>
          <a:xfrm flipH="1" flipV="1">
            <a:off x="9715055" y="7879736"/>
            <a:ext cx="1063317" cy="3041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單箭頭接點 200"/>
          <p:cNvCxnSpPr/>
          <p:nvPr/>
        </p:nvCxnSpPr>
        <p:spPr>
          <a:xfrm flipH="1">
            <a:off x="8500074" y="7851105"/>
            <a:ext cx="982233" cy="3010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線單箭頭接點 202"/>
          <p:cNvCxnSpPr/>
          <p:nvPr/>
        </p:nvCxnSpPr>
        <p:spPr>
          <a:xfrm flipH="1">
            <a:off x="7380632" y="7904569"/>
            <a:ext cx="840798" cy="8092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線單箭頭接點 204"/>
          <p:cNvCxnSpPr/>
          <p:nvPr/>
        </p:nvCxnSpPr>
        <p:spPr>
          <a:xfrm flipH="1" flipV="1">
            <a:off x="7164830" y="7046699"/>
            <a:ext cx="132043" cy="81026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線單箭頭接點 206"/>
          <p:cNvCxnSpPr/>
          <p:nvPr/>
        </p:nvCxnSpPr>
        <p:spPr>
          <a:xfrm flipH="1" flipV="1">
            <a:off x="7003623" y="6238800"/>
            <a:ext cx="151424" cy="61702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單箭頭接點 208"/>
          <p:cNvCxnSpPr/>
          <p:nvPr/>
        </p:nvCxnSpPr>
        <p:spPr>
          <a:xfrm flipH="1" flipV="1">
            <a:off x="6577085" y="5678183"/>
            <a:ext cx="222022" cy="54688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單箭頭接點 210"/>
          <p:cNvCxnSpPr/>
          <p:nvPr/>
        </p:nvCxnSpPr>
        <p:spPr>
          <a:xfrm flipV="1">
            <a:off x="6777818" y="4518488"/>
            <a:ext cx="507946" cy="80525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直線單箭頭接點 212"/>
          <p:cNvCxnSpPr>
            <a:endCxn id="77" idx="2"/>
          </p:cNvCxnSpPr>
          <p:nvPr/>
        </p:nvCxnSpPr>
        <p:spPr>
          <a:xfrm flipV="1">
            <a:off x="7004395" y="4108460"/>
            <a:ext cx="384096" cy="636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直線單箭頭接點 214"/>
          <p:cNvCxnSpPr/>
          <p:nvPr/>
        </p:nvCxnSpPr>
        <p:spPr>
          <a:xfrm flipV="1">
            <a:off x="7473701" y="3364449"/>
            <a:ext cx="139412" cy="93397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直線單箭頭接點 216"/>
          <p:cNvCxnSpPr/>
          <p:nvPr/>
        </p:nvCxnSpPr>
        <p:spPr>
          <a:xfrm flipV="1">
            <a:off x="7810395" y="3414134"/>
            <a:ext cx="874019" cy="1668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直線單箭頭接點 218"/>
          <p:cNvCxnSpPr/>
          <p:nvPr/>
        </p:nvCxnSpPr>
        <p:spPr>
          <a:xfrm flipV="1">
            <a:off x="9051428" y="3241669"/>
            <a:ext cx="771767" cy="24101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直線圖說文字 1 222"/>
          <p:cNvSpPr/>
          <p:nvPr/>
        </p:nvSpPr>
        <p:spPr>
          <a:xfrm>
            <a:off x="7278710" y="4937918"/>
            <a:ext cx="1206155" cy="382568"/>
          </a:xfrm>
          <a:prstGeom prst="borderCallout1">
            <a:avLst>
              <a:gd name="adj1" fmla="val 46870"/>
              <a:gd name="adj2" fmla="val 586"/>
              <a:gd name="adj3" fmla="val 45716"/>
              <a:gd name="adj4" fmla="val -29414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25" name="直線單箭頭接點 224"/>
          <p:cNvCxnSpPr/>
          <p:nvPr/>
        </p:nvCxnSpPr>
        <p:spPr>
          <a:xfrm flipH="1">
            <a:off x="9715055" y="8369634"/>
            <a:ext cx="827438" cy="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單箭頭接點 226"/>
          <p:cNvCxnSpPr/>
          <p:nvPr/>
        </p:nvCxnSpPr>
        <p:spPr>
          <a:xfrm flipH="1" flipV="1">
            <a:off x="8500074" y="8369634"/>
            <a:ext cx="951464" cy="1"/>
          </a:xfrm>
          <a:prstGeom prst="straightConnector1">
            <a:avLst/>
          </a:prstGeom>
          <a:ln w="38100">
            <a:solidFill>
              <a:srgbClr val="92D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單箭頭接點 228"/>
          <p:cNvCxnSpPr/>
          <p:nvPr/>
        </p:nvCxnSpPr>
        <p:spPr>
          <a:xfrm flipH="1" flipV="1">
            <a:off x="7100047" y="8334225"/>
            <a:ext cx="1121383" cy="3540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線單箭頭接點 231"/>
          <p:cNvCxnSpPr/>
          <p:nvPr/>
        </p:nvCxnSpPr>
        <p:spPr>
          <a:xfrm flipV="1">
            <a:off x="6972300" y="7446509"/>
            <a:ext cx="0" cy="82899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直線單箭頭接點 233"/>
          <p:cNvCxnSpPr/>
          <p:nvPr/>
        </p:nvCxnSpPr>
        <p:spPr>
          <a:xfrm flipH="1" flipV="1">
            <a:off x="6726935" y="6548250"/>
            <a:ext cx="197366" cy="68124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單箭頭接點 235"/>
          <p:cNvCxnSpPr/>
          <p:nvPr/>
        </p:nvCxnSpPr>
        <p:spPr>
          <a:xfrm flipH="1" flipV="1">
            <a:off x="6091518" y="5930145"/>
            <a:ext cx="532053" cy="47065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單箭頭接點 237"/>
          <p:cNvCxnSpPr/>
          <p:nvPr/>
        </p:nvCxnSpPr>
        <p:spPr>
          <a:xfrm flipV="1">
            <a:off x="6052900" y="4999716"/>
            <a:ext cx="458795" cy="76305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線單箭頭接點 239"/>
          <p:cNvCxnSpPr/>
          <p:nvPr/>
        </p:nvCxnSpPr>
        <p:spPr>
          <a:xfrm flipV="1">
            <a:off x="6623571" y="4289612"/>
            <a:ext cx="422688" cy="60644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直線單箭頭接點 241"/>
          <p:cNvCxnSpPr/>
          <p:nvPr/>
        </p:nvCxnSpPr>
        <p:spPr>
          <a:xfrm flipV="1">
            <a:off x="7100047" y="3364449"/>
            <a:ext cx="99588" cy="74401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7473701" y="3155421"/>
            <a:ext cx="747729" cy="20902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直線圖說文字 1 244"/>
          <p:cNvSpPr/>
          <p:nvPr/>
        </p:nvSpPr>
        <p:spPr>
          <a:xfrm>
            <a:off x="5009941" y="7920161"/>
            <a:ext cx="1212065" cy="379173"/>
          </a:xfrm>
          <a:prstGeom prst="borderCallout1">
            <a:avLst>
              <a:gd name="adj1" fmla="val 41522"/>
              <a:gd name="adj2" fmla="val 101743"/>
              <a:gd name="adj3" fmla="val 101114"/>
              <a:gd name="adj4" fmla="val 171812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47" name="直線單箭頭接點 246"/>
          <p:cNvCxnSpPr/>
          <p:nvPr/>
        </p:nvCxnSpPr>
        <p:spPr>
          <a:xfrm flipV="1">
            <a:off x="11134458" y="7152057"/>
            <a:ext cx="89990" cy="739164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231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 113"/>
          <p:cNvSpPr/>
          <p:nvPr/>
        </p:nvSpPr>
        <p:spPr>
          <a:xfrm>
            <a:off x="83965" y="2103100"/>
            <a:ext cx="15171128" cy="70795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14579" y="3591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465087" y="4873398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180395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0566" y="9943479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 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𡘙</a:t>
            </a:r>
            <a:r>
              <a:rPr lang="zh-TW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師傅便當專賣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楠梓店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11074200" y="4882305"/>
            <a:ext cx="81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/>
              <a:t>中山路</a:t>
            </a:r>
            <a:endParaRPr lang="zh-TW" altLang="en-US" sz="14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8536049" y="5426612"/>
            <a:ext cx="835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/>
              <a:t>三民路</a:t>
            </a:r>
            <a:endParaRPr lang="zh-TW" altLang="en-US" sz="14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9443770" y="4839097"/>
            <a:ext cx="400110" cy="71711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400" b="1" dirty="0" smtClean="0"/>
              <a:t>自強街</a:t>
            </a:r>
            <a:endParaRPr lang="zh-TW" altLang="en-US" sz="14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9492948" y="402742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大社路</a:t>
            </a:r>
            <a:endParaRPr lang="zh-TW" altLang="en-US" sz="14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8492099" y="3043071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大吉路</a:t>
            </a:r>
            <a:endParaRPr lang="zh-TW" altLang="en-US" sz="14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2066856" y="5435792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金龍路</a:t>
            </a:r>
            <a:endParaRPr lang="zh-TW" altLang="en-US" sz="14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10883462" y="642844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中華路</a:t>
            </a:r>
            <a:endParaRPr lang="zh-TW" altLang="en-US" sz="14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8524" y="9275342"/>
            <a:ext cx="595529" cy="209538"/>
          </a:xfrm>
          <a:prstGeom prst="rect">
            <a:avLst/>
          </a:prstGeom>
        </p:spPr>
      </p:pic>
      <p:pic>
        <p:nvPicPr>
          <p:cNvPr id="74" name="圖片 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9599" y="9598141"/>
            <a:ext cx="688908" cy="231668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4892" y="10332895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51603" y="9963142"/>
            <a:ext cx="688908" cy="23166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05" y="2096484"/>
            <a:ext cx="1036410" cy="103641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68850" y="3691123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34773" y="4746893"/>
            <a:ext cx="438950" cy="43285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24127" y="3490305"/>
            <a:ext cx="438950" cy="43285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6574" y="4750676"/>
            <a:ext cx="438950" cy="432854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0188404" y="3077322"/>
            <a:ext cx="1184131" cy="30777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</a:rPr>
              <a:t>文中二公園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1612098" y="3426025"/>
            <a:ext cx="1445588" cy="3077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801413" y="4564327"/>
            <a:ext cx="400110" cy="621324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</a:rPr>
              <a:t>中山堂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519541" y="4569921"/>
            <a:ext cx="81037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</a:rPr>
              <a:t>大社國小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10026533" y="4184620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中正路</a:t>
            </a:r>
            <a:endParaRPr lang="zh-TW" altLang="en-US" sz="1400" b="1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9040108" y="9161646"/>
            <a:ext cx="436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kern="0" dirty="0">
                <a:latin typeface="+mn-ea"/>
              </a:rPr>
              <a:t>𡘙</a:t>
            </a:r>
            <a:r>
              <a:rPr lang="zh-TW" altLang="en-US" sz="1800" kern="0" dirty="0" smtClean="0">
                <a:latin typeface="+mn-ea"/>
              </a:rPr>
              <a:t>師傅便當楠梓店</a:t>
            </a:r>
            <a:r>
              <a:rPr lang="en-US" altLang="zh-TW" sz="1800" kern="0" dirty="0" smtClean="0">
                <a:latin typeface="+mn-ea"/>
              </a:rPr>
              <a:t>-</a:t>
            </a:r>
            <a:r>
              <a:rPr lang="zh-TW" altLang="en-US" sz="1800" kern="0" dirty="0" smtClean="0">
                <a:latin typeface="+mn-ea"/>
              </a:rPr>
              <a:t>大社國小</a:t>
            </a:r>
            <a:r>
              <a:rPr lang="en-US" altLang="zh-TW" sz="1800" kern="0" dirty="0" smtClean="0">
                <a:latin typeface="+mn-ea"/>
              </a:rPr>
              <a:t>(</a:t>
            </a:r>
            <a:r>
              <a:rPr lang="zh-TW" altLang="en-US" sz="1800" kern="0" dirty="0" smtClean="0">
                <a:latin typeface="+mn-ea"/>
              </a:rPr>
              <a:t>備用            </a:t>
            </a:r>
            <a:r>
              <a:rPr lang="en-US" altLang="zh-TW" sz="1800" kern="0" dirty="0" smtClean="0">
                <a:latin typeface="+mn-ea"/>
              </a:rPr>
              <a:t>)</a:t>
            </a:r>
            <a:endParaRPr lang="zh-TW" altLang="en-US" sz="1800" dirty="0">
              <a:latin typeface="+mn-ea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9055287" y="9510029"/>
            <a:ext cx="5188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kern="0" dirty="0">
                <a:solidFill>
                  <a:prstClr val="black"/>
                </a:solidFill>
                <a:latin typeface="新細明體" panose="02020500000000000000" pitchFamily="18" charset="-120"/>
              </a:rPr>
              <a:t>𡘙師傅便當楠梓</a:t>
            </a:r>
            <a:r>
              <a:rPr lang="zh-TW" altLang="en-US" sz="1800" kern="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9069952" y="9870108"/>
            <a:ext cx="5101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kern="0" dirty="0">
                <a:solidFill>
                  <a:prstClr val="black"/>
                </a:solidFill>
                <a:latin typeface="新細明體" panose="02020500000000000000" pitchFamily="18" charset="-120"/>
              </a:rPr>
              <a:t>𡘙師傅便當楠梓</a:t>
            </a:r>
            <a:r>
              <a:rPr lang="zh-TW" altLang="en-US" sz="1800" kern="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保安里活動中心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endParaRPr lang="zh-TW" altLang="en-US" sz="18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9082198" y="10236958"/>
            <a:ext cx="426940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800" kern="0" dirty="0">
                <a:solidFill>
                  <a:prstClr val="black"/>
                </a:solidFill>
                <a:latin typeface="新細明體" panose="02020500000000000000" pitchFamily="18" charset="-120"/>
              </a:rPr>
              <a:t>𡘙師傅便當楠梓</a:t>
            </a:r>
            <a:r>
              <a:rPr lang="zh-TW" altLang="en-US" sz="1800" kern="0" dirty="0" smtClean="0">
                <a:solidFill>
                  <a:prstClr val="black"/>
                </a:solidFill>
                <a:latin typeface="新細明體" panose="02020500000000000000" pitchFamily="18" charset="-120"/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29" name="手繪多邊形 28"/>
          <p:cNvSpPr/>
          <p:nvPr/>
        </p:nvSpPr>
        <p:spPr>
          <a:xfrm>
            <a:off x="4827494" y="2407024"/>
            <a:ext cx="10098741" cy="2823882"/>
          </a:xfrm>
          <a:custGeom>
            <a:avLst/>
            <a:gdLst>
              <a:gd name="connsiteX0" fmla="*/ 0 w 10098741"/>
              <a:gd name="connsiteY0" fmla="*/ 2823882 h 2823882"/>
              <a:gd name="connsiteX1" fmla="*/ 1425388 w 10098741"/>
              <a:gd name="connsiteY1" fmla="*/ 2393576 h 2823882"/>
              <a:gd name="connsiteX2" fmla="*/ 2124635 w 10098741"/>
              <a:gd name="connsiteY2" fmla="*/ 2299447 h 2823882"/>
              <a:gd name="connsiteX3" fmla="*/ 2259106 w 10098741"/>
              <a:gd name="connsiteY3" fmla="*/ 2299447 h 2823882"/>
              <a:gd name="connsiteX4" fmla="*/ 2407024 w 10098741"/>
              <a:gd name="connsiteY4" fmla="*/ 2191870 h 2823882"/>
              <a:gd name="connsiteX5" fmla="*/ 3267635 w 10098741"/>
              <a:gd name="connsiteY5" fmla="*/ 2097741 h 2823882"/>
              <a:gd name="connsiteX6" fmla="*/ 4773706 w 10098741"/>
              <a:gd name="connsiteY6" fmla="*/ 1694329 h 2823882"/>
              <a:gd name="connsiteX7" fmla="*/ 5795682 w 10098741"/>
              <a:gd name="connsiteY7" fmla="*/ 1761564 h 2823882"/>
              <a:gd name="connsiteX8" fmla="*/ 6454588 w 10098741"/>
              <a:gd name="connsiteY8" fmla="*/ 1801905 h 2823882"/>
              <a:gd name="connsiteX9" fmla="*/ 6710082 w 10098741"/>
              <a:gd name="connsiteY9" fmla="*/ 1761564 h 2823882"/>
              <a:gd name="connsiteX10" fmla="*/ 6898341 w 10098741"/>
              <a:gd name="connsiteY10" fmla="*/ 1452282 h 2823882"/>
              <a:gd name="connsiteX11" fmla="*/ 6992471 w 10098741"/>
              <a:gd name="connsiteY11" fmla="*/ 1102658 h 2823882"/>
              <a:gd name="connsiteX12" fmla="*/ 7328647 w 10098741"/>
              <a:gd name="connsiteY12" fmla="*/ 685800 h 2823882"/>
              <a:gd name="connsiteX13" fmla="*/ 7624482 w 10098741"/>
              <a:gd name="connsiteY13" fmla="*/ 416858 h 2823882"/>
              <a:gd name="connsiteX14" fmla="*/ 7826188 w 10098741"/>
              <a:gd name="connsiteY14" fmla="*/ 268941 h 2823882"/>
              <a:gd name="connsiteX15" fmla="*/ 8189259 w 10098741"/>
              <a:gd name="connsiteY15" fmla="*/ 188258 h 2823882"/>
              <a:gd name="connsiteX16" fmla="*/ 9654988 w 10098741"/>
              <a:gd name="connsiteY16" fmla="*/ 268941 h 2823882"/>
              <a:gd name="connsiteX17" fmla="*/ 9950824 w 10098741"/>
              <a:gd name="connsiteY17" fmla="*/ 255494 h 2823882"/>
              <a:gd name="connsiteX18" fmla="*/ 10098741 w 10098741"/>
              <a:gd name="connsiteY18" fmla="*/ 0 h 282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098741" h="2823882">
                <a:moveTo>
                  <a:pt x="0" y="2823882"/>
                </a:moveTo>
                <a:cubicBezTo>
                  <a:pt x="535641" y="2652432"/>
                  <a:pt x="1071282" y="2480982"/>
                  <a:pt x="1425388" y="2393576"/>
                </a:cubicBezTo>
                <a:cubicBezTo>
                  <a:pt x="1779494" y="2306170"/>
                  <a:pt x="1985682" y="2315135"/>
                  <a:pt x="2124635" y="2299447"/>
                </a:cubicBezTo>
                <a:cubicBezTo>
                  <a:pt x="2263588" y="2283759"/>
                  <a:pt x="2212041" y="2317376"/>
                  <a:pt x="2259106" y="2299447"/>
                </a:cubicBezTo>
                <a:cubicBezTo>
                  <a:pt x="2306171" y="2281518"/>
                  <a:pt x="2238936" y="2225488"/>
                  <a:pt x="2407024" y="2191870"/>
                </a:cubicBezTo>
                <a:cubicBezTo>
                  <a:pt x="2575112" y="2158252"/>
                  <a:pt x="2873188" y="2180664"/>
                  <a:pt x="3267635" y="2097741"/>
                </a:cubicBezTo>
                <a:cubicBezTo>
                  <a:pt x="3662082" y="2014818"/>
                  <a:pt x="4352365" y="1750358"/>
                  <a:pt x="4773706" y="1694329"/>
                </a:cubicBezTo>
                <a:cubicBezTo>
                  <a:pt x="5195047" y="1638299"/>
                  <a:pt x="5795682" y="1761564"/>
                  <a:pt x="5795682" y="1761564"/>
                </a:cubicBezTo>
                <a:cubicBezTo>
                  <a:pt x="6075829" y="1779493"/>
                  <a:pt x="6302188" y="1801905"/>
                  <a:pt x="6454588" y="1801905"/>
                </a:cubicBezTo>
                <a:cubicBezTo>
                  <a:pt x="6606988" y="1801905"/>
                  <a:pt x="6636123" y="1819834"/>
                  <a:pt x="6710082" y="1761564"/>
                </a:cubicBezTo>
                <a:cubicBezTo>
                  <a:pt x="6784041" y="1703293"/>
                  <a:pt x="6851276" y="1562100"/>
                  <a:pt x="6898341" y="1452282"/>
                </a:cubicBezTo>
                <a:cubicBezTo>
                  <a:pt x="6945406" y="1342464"/>
                  <a:pt x="6920753" y="1230405"/>
                  <a:pt x="6992471" y="1102658"/>
                </a:cubicBezTo>
                <a:cubicBezTo>
                  <a:pt x="7064189" y="974911"/>
                  <a:pt x="7223312" y="800100"/>
                  <a:pt x="7328647" y="685800"/>
                </a:cubicBezTo>
                <a:cubicBezTo>
                  <a:pt x="7433982" y="571500"/>
                  <a:pt x="7541559" y="486334"/>
                  <a:pt x="7624482" y="416858"/>
                </a:cubicBezTo>
                <a:cubicBezTo>
                  <a:pt x="7707405" y="347382"/>
                  <a:pt x="7732059" y="307041"/>
                  <a:pt x="7826188" y="268941"/>
                </a:cubicBezTo>
                <a:cubicBezTo>
                  <a:pt x="7920317" y="230841"/>
                  <a:pt x="7884459" y="188258"/>
                  <a:pt x="8189259" y="188258"/>
                </a:cubicBezTo>
                <a:cubicBezTo>
                  <a:pt x="8494059" y="188258"/>
                  <a:pt x="9361394" y="257735"/>
                  <a:pt x="9654988" y="268941"/>
                </a:cubicBezTo>
                <a:cubicBezTo>
                  <a:pt x="9948582" y="280147"/>
                  <a:pt x="9876865" y="300317"/>
                  <a:pt x="9950824" y="255494"/>
                </a:cubicBezTo>
                <a:cubicBezTo>
                  <a:pt x="10024783" y="210671"/>
                  <a:pt x="10061762" y="105335"/>
                  <a:pt x="10098741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手繪多邊形 29"/>
          <p:cNvSpPr/>
          <p:nvPr/>
        </p:nvSpPr>
        <p:spPr>
          <a:xfrm>
            <a:off x="8162365" y="4504765"/>
            <a:ext cx="6508376" cy="779929"/>
          </a:xfrm>
          <a:custGeom>
            <a:avLst/>
            <a:gdLst>
              <a:gd name="connsiteX0" fmla="*/ 0 w 6508376"/>
              <a:gd name="connsiteY0" fmla="*/ 0 h 779929"/>
              <a:gd name="connsiteX1" fmla="*/ 6508376 w 6508376"/>
              <a:gd name="connsiteY1" fmla="*/ 779929 h 77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08376" h="779929">
                <a:moveTo>
                  <a:pt x="0" y="0"/>
                </a:moveTo>
                <a:lnTo>
                  <a:pt x="6508376" y="779929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手繪多邊形 30"/>
          <p:cNvSpPr/>
          <p:nvPr/>
        </p:nvSpPr>
        <p:spPr>
          <a:xfrm>
            <a:off x="9749856" y="2294323"/>
            <a:ext cx="1137557" cy="6562165"/>
          </a:xfrm>
          <a:custGeom>
            <a:avLst/>
            <a:gdLst>
              <a:gd name="connsiteX0" fmla="*/ 195110 w 1137557"/>
              <a:gd name="connsiteY0" fmla="*/ 0 h 6562165"/>
              <a:gd name="connsiteX1" fmla="*/ 114428 w 1137557"/>
              <a:gd name="connsiteY1" fmla="*/ 282388 h 6562165"/>
              <a:gd name="connsiteX2" fmla="*/ 195110 w 1137557"/>
              <a:gd name="connsiteY2" fmla="*/ 578224 h 6562165"/>
              <a:gd name="connsiteX3" fmla="*/ 423710 w 1137557"/>
              <a:gd name="connsiteY3" fmla="*/ 1075765 h 6562165"/>
              <a:gd name="connsiteX4" fmla="*/ 477499 w 1137557"/>
              <a:gd name="connsiteY4" fmla="*/ 1465729 h 6562165"/>
              <a:gd name="connsiteX5" fmla="*/ 544734 w 1137557"/>
              <a:gd name="connsiteY5" fmla="*/ 2124635 h 6562165"/>
              <a:gd name="connsiteX6" fmla="*/ 517840 w 1137557"/>
              <a:gd name="connsiteY6" fmla="*/ 2554941 h 6562165"/>
              <a:gd name="connsiteX7" fmla="*/ 396816 w 1137557"/>
              <a:gd name="connsiteY7" fmla="*/ 2756647 h 6562165"/>
              <a:gd name="connsiteX8" fmla="*/ 262346 w 1137557"/>
              <a:gd name="connsiteY8" fmla="*/ 2918012 h 6562165"/>
              <a:gd name="connsiteX9" fmla="*/ 248899 w 1137557"/>
              <a:gd name="connsiteY9" fmla="*/ 3065929 h 6562165"/>
              <a:gd name="connsiteX10" fmla="*/ 154769 w 1137557"/>
              <a:gd name="connsiteY10" fmla="*/ 3334871 h 6562165"/>
              <a:gd name="connsiteX11" fmla="*/ 33746 w 1137557"/>
              <a:gd name="connsiteY11" fmla="*/ 3590365 h 6562165"/>
              <a:gd name="connsiteX12" fmla="*/ 6852 w 1137557"/>
              <a:gd name="connsiteY12" fmla="*/ 3738282 h 6562165"/>
              <a:gd name="connsiteX13" fmla="*/ 141322 w 1137557"/>
              <a:gd name="connsiteY13" fmla="*/ 3859306 h 6562165"/>
              <a:gd name="connsiteX14" fmla="*/ 302687 w 1137557"/>
              <a:gd name="connsiteY14" fmla="*/ 4114800 h 6562165"/>
              <a:gd name="connsiteX15" fmla="*/ 356475 w 1137557"/>
              <a:gd name="connsiteY15" fmla="*/ 4679577 h 6562165"/>
              <a:gd name="connsiteX16" fmla="*/ 356475 w 1137557"/>
              <a:gd name="connsiteY16" fmla="*/ 5096435 h 6562165"/>
              <a:gd name="connsiteX17" fmla="*/ 464052 w 1137557"/>
              <a:gd name="connsiteY17" fmla="*/ 5284694 h 6562165"/>
              <a:gd name="connsiteX18" fmla="*/ 625416 w 1137557"/>
              <a:gd name="connsiteY18" fmla="*/ 5499847 h 6562165"/>
              <a:gd name="connsiteX19" fmla="*/ 773334 w 1137557"/>
              <a:gd name="connsiteY19" fmla="*/ 5755341 h 6562165"/>
              <a:gd name="connsiteX20" fmla="*/ 1001934 w 1137557"/>
              <a:gd name="connsiteY20" fmla="*/ 5889812 h 6562165"/>
              <a:gd name="connsiteX21" fmla="*/ 1136404 w 1137557"/>
              <a:gd name="connsiteY21" fmla="*/ 6145306 h 6562165"/>
              <a:gd name="connsiteX22" fmla="*/ 1055722 w 1137557"/>
              <a:gd name="connsiteY22" fmla="*/ 6562165 h 656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37557" h="6562165">
                <a:moveTo>
                  <a:pt x="195110" y="0"/>
                </a:moveTo>
                <a:cubicBezTo>
                  <a:pt x="154769" y="93008"/>
                  <a:pt x="114428" y="186017"/>
                  <a:pt x="114428" y="282388"/>
                </a:cubicBezTo>
                <a:cubicBezTo>
                  <a:pt x="114428" y="378759"/>
                  <a:pt x="143563" y="445995"/>
                  <a:pt x="195110" y="578224"/>
                </a:cubicBezTo>
                <a:cubicBezTo>
                  <a:pt x="246657" y="710453"/>
                  <a:pt x="376645" y="927848"/>
                  <a:pt x="423710" y="1075765"/>
                </a:cubicBezTo>
                <a:cubicBezTo>
                  <a:pt x="470775" y="1223682"/>
                  <a:pt x="457328" y="1290917"/>
                  <a:pt x="477499" y="1465729"/>
                </a:cubicBezTo>
                <a:cubicBezTo>
                  <a:pt x="497670" y="1640541"/>
                  <a:pt x="538011" y="1943100"/>
                  <a:pt x="544734" y="2124635"/>
                </a:cubicBezTo>
                <a:cubicBezTo>
                  <a:pt x="551457" y="2306170"/>
                  <a:pt x="542493" y="2449606"/>
                  <a:pt x="517840" y="2554941"/>
                </a:cubicBezTo>
                <a:cubicBezTo>
                  <a:pt x="493187" y="2660276"/>
                  <a:pt x="439398" y="2696135"/>
                  <a:pt x="396816" y="2756647"/>
                </a:cubicBezTo>
                <a:cubicBezTo>
                  <a:pt x="354234" y="2817159"/>
                  <a:pt x="286999" y="2866465"/>
                  <a:pt x="262346" y="2918012"/>
                </a:cubicBezTo>
                <a:cubicBezTo>
                  <a:pt x="237693" y="2969559"/>
                  <a:pt x="266828" y="2996453"/>
                  <a:pt x="248899" y="3065929"/>
                </a:cubicBezTo>
                <a:cubicBezTo>
                  <a:pt x="230970" y="3135405"/>
                  <a:pt x="190628" y="3247465"/>
                  <a:pt x="154769" y="3334871"/>
                </a:cubicBezTo>
                <a:cubicBezTo>
                  <a:pt x="118910" y="3422277"/>
                  <a:pt x="58399" y="3523130"/>
                  <a:pt x="33746" y="3590365"/>
                </a:cubicBezTo>
                <a:cubicBezTo>
                  <a:pt x="9093" y="3657600"/>
                  <a:pt x="-11077" y="3693459"/>
                  <a:pt x="6852" y="3738282"/>
                </a:cubicBezTo>
                <a:cubicBezTo>
                  <a:pt x="24781" y="3783105"/>
                  <a:pt x="92016" y="3796553"/>
                  <a:pt x="141322" y="3859306"/>
                </a:cubicBezTo>
                <a:cubicBezTo>
                  <a:pt x="190628" y="3922059"/>
                  <a:pt x="266828" y="3978088"/>
                  <a:pt x="302687" y="4114800"/>
                </a:cubicBezTo>
                <a:cubicBezTo>
                  <a:pt x="338546" y="4251512"/>
                  <a:pt x="347510" y="4515971"/>
                  <a:pt x="356475" y="4679577"/>
                </a:cubicBezTo>
                <a:cubicBezTo>
                  <a:pt x="365440" y="4843183"/>
                  <a:pt x="338546" y="4995582"/>
                  <a:pt x="356475" y="5096435"/>
                </a:cubicBezTo>
                <a:cubicBezTo>
                  <a:pt x="374404" y="5197288"/>
                  <a:pt x="419229" y="5217459"/>
                  <a:pt x="464052" y="5284694"/>
                </a:cubicBezTo>
                <a:cubicBezTo>
                  <a:pt x="508875" y="5351929"/>
                  <a:pt x="573869" y="5421406"/>
                  <a:pt x="625416" y="5499847"/>
                </a:cubicBezTo>
                <a:cubicBezTo>
                  <a:pt x="676963" y="5578288"/>
                  <a:pt x="710581" y="5690347"/>
                  <a:pt x="773334" y="5755341"/>
                </a:cubicBezTo>
                <a:cubicBezTo>
                  <a:pt x="836087" y="5820335"/>
                  <a:pt x="941422" y="5824818"/>
                  <a:pt x="1001934" y="5889812"/>
                </a:cubicBezTo>
                <a:cubicBezTo>
                  <a:pt x="1062446" y="5954806"/>
                  <a:pt x="1127439" y="6033247"/>
                  <a:pt x="1136404" y="6145306"/>
                </a:cubicBezTo>
                <a:cubicBezTo>
                  <a:pt x="1145369" y="6257365"/>
                  <a:pt x="1100545" y="6409765"/>
                  <a:pt x="1055722" y="6562165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手繪多邊形 31"/>
          <p:cNvSpPr/>
          <p:nvPr/>
        </p:nvSpPr>
        <p:spPr>
          <a:xfrm>
            <a:off x="7086600" y="4706471"/>
            <a:ext cx="2864314" cy="1541437"/>
          </a:xfrm>
          <a:custGeom>
            <a:avLst/>
            <a:gdLst>
              <a:gd name="connsiteX0" fmla="*/ 0 w 2864314"/>
              <a:gd name="connsiteY0" fmla="*/ 0 h 1541437"/>
              <a:gd name="connsiteX1" fmla="*/ 1210235 w 2864314"/>
              <a:gd name="connsiteY1" fmla="*/ 484094 h 1541437"/>
              <a:gd name="connsiteX2" fmla="*/ 1398494 w 2864314"/>
              <a:gd name="connsiteY2" fmla="*/ 591670 h 1541437"/>
              <a:gd name="connsiteX3" fmla="*/ 1909482 w 2864314"/>
              <a:gd name="connsiteY3" fmla="*/ 726141 h 1541437"/>
              <a:gd name="connsiteX4" fmla="*/ 2380129 w 2864314"/>
              <a:gd name="connsiteY4" fmla="*/ 927847 h 1541437"/>
              <a:gd name="connsiteX5" fmla="*/ 2554941 w 2864314"/>
              <a:gd name="connsiteY5" fmla="*/ 1021976 h 1541437"/>
              <a:gd name="connsiteX6" fmla="*/ 2635624 w 2864314"/>
              <a:gd name="connsiteY6" fmla="*/ 1250576 h 1541437"/>
              <a:gd name="connsiteX7" fmla="*/ 2850776 w 2864314"/>
              <a:gd name="connsiteY7" fmla="*/ 1506070 h 1541437"/>
              <a:gd name="connsiteX8" fmla="*/ 2823882 w 2864314"/>
              <a:gd name="connsiteY8" fmla="*/ 1532964 h 154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4314" h="1541437">
                <a:moveTo>
                  <a:pt x="0" y="0"/>
                </a:moveTo>
                <a:lnTo>
                  <a:pt x="1210235" y="484094"/>
                </a:lnTo>
                <a:cubicBezTo>
                  <a:pt x="1443317" y="582706"/>
                  <a:pt x="1281953" y="551329"/>
                  <a:pt x="1398494" y="591670"/>
                </a:cubicBezTo>
                <a:cubicBezTo>
                  <a:pt x="1515035" y="632011"/>
                  <a:pt x="1745876" y="670112"/>
                  <a:pt x="1909482" y="726141"/>
                </a:cubicBezTo>
                <a:cubicBezTo>
                  <a:pt x="2073088" y="782171"/>
                  <a:pt x="2272553" y="878541"/>
                  <a:pt x="2380129" y="927847"/>
                </a:cubicBezTo>
                <a:cubicBezTo>
                  <a:pt x="2487705" y="977153"/>
                  <a:pt x="2512359" y="968188"/>
                  <a:pt x="2554941" y="1021976"/>
                </a:cubicBezTo>
                <a:cubicBezTo>
                  <a:pt x="2597524" y="1075764"/>
                  <a:pt x="2586318" y="1169894"/>
                  <a:pt x="2635624" y="1250576"/>
                </a:cubicBezTo>
                <a:cubicBezTo>
                  <a:pt x="2684930" y="1331258"/>
                  <a:pt x="2819400" y="1459005"/>
                  <a:pt x="2850776" y="1506070"/>
                </a:cubicBezTo>
                <a:cubicBezTo>
                  <a:pt x="2882152" y="1553135"/>
                  <a:pt x="2853017" y="1543049"/>
                  <a:pt x="2823882" y="1532964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手繪多邊形 32"/>
          <p:cNvSpPr/>
          <p:nvPr/>
        </p:nvSpPr>
        <p:spPr>
          <a:xfrm>
            <a:off x="9278471" y="4639235"/>
            <a:ext cx="389964" cy="914400"/>
          </a:xfrm>
          <a:custGeom>
            <a:avLst/>
            <a:gdLst>
              <a:gd name="connsiteX0" fmla="*/ 0 w 389964"/>
              <a:gd name="connsiteY0" fmla="*/ 914400 h 914400"/>
              <a:gd name="connsiteX1" fmla="*/ 389964 w 389964"/>
              <a:gd name="connsiteY1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9964" h="914400">
                <a:moveTo>
                  <a:pt x="0" y="914400"/>
                </a:moveTo>
                <a:lnTo>
                  <a:pt x="389964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11914094" y="4988859"/>
            <a:ext cx="177800" cy="3186953"/>
          </a:xfrm>
          <a:custGeom>
            <a:avLst/>
            <a:gdLst>
              <a:gd name="connsiteX0" fmla="*/ 174812 w 177800"/>
              <a:gd name="connsiteY0" fmla="*/ 0 h 3186953"/>
              <a:gd name="connsiteX1" fmla="*/ 174812 w 177800"/>
              <a:gd name="connsiteY1" fmla="*/ 981635 h 3186953"/>
              <a:gd name="connsiteX2" fmla="*/ 174812 w 177800"/>
              <a:gd name="connsiteY2" fmla="*/ 1532965 h 3186953"/>
              <a:gd name="connsiteX3" fmla="*/ 134471 w 177800"/>
              <a:gd name="connsiteY3" fmla="*/ 1896035 h 3186953"/>
              <a:gd name="connsiteX4" fmla="*/ 121024 w 177800"/>
              <a:gd name="connsiteY4" fmla="*/ 2218765 h 3186953"/>
              <a:gd name="connsiteX5" fmla="*/ 80682 w 177800"/>
              <a:gd name="connsiteY5" fmla="*/ 2568388 h 3186953"/>
              <a:gd name="connsiteX6" fmla="*/ 26894 w 177800"/>
              <a:gd name="connsiteY6" fmla="*/ 3065929 h 3186953"/>
              <a:gd name="connsiteX7" fmla="*/ 0 w 177800"/>
              <a:gd name="connsiteY7" fmla="*/ 3186953 h 3186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800" h="3186953">
                <a:moveTo>
                  <a:pt x="174812" y="0"/>
                </a:moveTo>
                <a:lnTo>
                  <a:pt x="174812" y="981635"/>
                </a:lnTo>
                <a:cubicBezTo>
                  <a:pt x="174812" y="1237129"/>
                  <a:pt x="181536" y="1380565"/>
                  <a:pt x="174812" y="1532965"/>
                </a:cubicBezTo>
                <a:cubicBezTo>
                  <a:pt x="168088" y="1685365"/>
                  <a:pt x="143436" y="1781735"/>
                  <a:pt x="134471" y="1896035"/>
                </a:cubicBezTo>
                <a:cubicBezTo>
                  <a:pt x="125506" y="2010335"/>
                  <a:pt x="129989" y="2106706"/>
                  <a:pt x="121024" y="2218765"/>
                </a:cubicBezTo>
                <a:cubicBezTo>
                  <a:pt x="112059" y="2330824"/>
                  <a:pt x="96370" y="2427194"/>
                  <a:pt x="80682" y="2568388"/>
                </a:cubicBezTo>
                <a:cubicBezTo>
                  <a:pt x="64994" y="2709582"/>
                  <a:pt x="40341" y="2962835"/>
                  <a:pt x="26894" y="3065929"/>
                </a:cubicBezTo>
                <a:cubicBezTo>
                  <a:pt x="13447" y="3169023"/>
                  <a:pt x="0" y="3186953"/>
                  <a:pt x="0" y="3186953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10865224" y="7987553"/>
            <a:ext cx="2245658" cy="363071"/>
          </a:xfrm>
          <a:custGeom>
            <a:avLst/>
            <a:gdLst>
              <a:gd name="connsiteX0" fmla="*/ 0 w 2245658"/>
              <a:gd name="connsiteY0" fmla="*/ 363071 h 363071"/>
              <a:gd name="connsiteX1" fmla="*/ 2245658 w 2245658"/>
              <a:gd name="connsiteY1" fmla="*/ 0 h 363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45658" h="363071">
                <a:moveTo>
                  <a:pt x="0" y="363071"/>
                </a:moveTo>
                <a:lnTo>
                  <a:pt x="2245658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9020663" y="3427940"/>
            <a:ext cx="3220474" cy="1574366"/>
          </a:xfrm>
          <a:custGeom>
            <a:avLst/>
            <a:gdLst>
              <a:gd name="connsiteX0" fmla="*/ 123337 w 3220474"/>
              <a:gd name="connsiteY0" fmla="*/ 807884 h 1574366"/>
              <a:gd name="connsiteX1" fmla="*/ 2313 w 3220474"/>
              <a:gd name="connsiteY1" fmla="*/ 202766 h 1574366"/>
              <a:gd name="connsiteX2" fmla="*/ 56102 w 3220474"/>
              <a:gd name="connsiteY2" fmla="*/ 122084 h 1574366"/>
              <a:gd name="connsiteX3" fmla="*/ 204019 w 3220474"/>
              <a:gd name="connsiteY3" fmla="*/ 95189 h 1574366"/>
              <a:gd name="connsiteX4" fmla="*/ 1481490 w 3220474"/>
              <a:gd name="connsiteY4" fmla="*/ 14507 h 1574366"/>
              <a:gd name="connsiteX5" fmla="*/ 2180737 w 3220474"/>
              <a:gd name="connsiteY5" fmla="*/ 1060 h 1574366"/>
              <a:gd name="connsiteX6" fmla="*/ 2826196 w 3220474"/>
              <a:gd name="connsiteY6" fmla="*/ 27954 h 1574366"/>
              <a:gd name="connsiteX7" fmla="*/ 3122031 w 3220474"/>
              <a:gd name="connsiteY7" fmla="*/ 68295 h 1574366"/>
              <a:gd name="connsiteX8" fmla="*/ 3216161 w 3220474"/>
              <a:gd name="connsiteY8" fmla="*/ 148978 h 1574366"/>
              <a:gd name="connsiteX9" fmla="*/ 3189266 w 3220474"/>
              <a:gd name="connsiteY9" fmla="*/ 458260 h 1574366"/>
              <a:gd name="connsiteX10" fmla="*/ 3054796 w 3220474"/>
              <a:gd name="connsiteY10" fmla="*/ 1574366 h 157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0474" h="1574366">
                <a:moveTo>
                  <a:pt x="123337" y="807884"/>
                </a:moveTo>
                <a:cubicBezTo>
                  <a:pt x="68428" y="562475"/>
                  <a:pt x="13519" y="317066"/>
                  <a:pt x="2313" y="202766"/>
                </a:cubicBezTo>
                <a:cubicBezTo>
                  <a:pt x="-8893" y="88466"/>
                  <a:pt x="22484" y="140013"/>
                  <a:pt x="56102" y="122084"/>
                </a:cubicBezTo>
                <a:cubicBezTo>
                  <a:pt x="89720" y="104155"/>
                  <a:pt x="-33546" y="113118"/>
                  <a:pt x="204019" y="95189"/>
                </a:cubicBezTo>
                <a:cubicBezTo>
                  <a:pt x="441584" y="77260"/>
                  <a:pt x="1152037" y="30195"/>
                  <a:pt x="1481490" y="14507"/>
                </a:cubicBezTo>
                <a:cubicBezTo>
                  <a:pt x="1810943" y="-1181"/>
                  <a:pt x="1956619" y="-1181"/>
                  <a:pt x="2180737" y="1060"/>
                </a:cubicBezTo>
                <a:cubicBezTo>
                  <a:pt x="2404855" y="3301"/>
                  <a:pt x="2669314" y="16748"/>
                  <a:pt x="2826196" y="27954"/>
                </a:cubicBezTo>
                <a:cubicBezTo>
                  <a:pt x="2983078" y="39160"/>
                  <a:pt x="3057037" y="48124"/>
                  <a:pt x="3122031" y="68295"/>
                </a:cubicBezTo>
                <a:cubicBezTo>
                  <a:pt x="3187025" y="88466"/>
                  <a:pt x="3204955" y="83984"/>
                  <a:pt x="3216161" y="148978"/>
                </a:cubicBezTo>
                <a:cubicBezTo>
                  <a:pt x="3227367" y="213972"/>
                  <a:pt x="3216160" y="220695"/>
                  <a:pt x="3189266" y="458260"/>
                </a:cubicBezTo>
                <a:cubicBezTo>
                  <a:pt x="3162372" y="695825"/>
                  <a:pt x="3108584" y="1135095"/>
                  <a:pt x="3054796" y="1574366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4469396" y="2259106"/>
            <a:ext cx="365085" cy="6758024"/>
          </a:xfrm>
          <a:custGeom>
            <a:avLst/>
            <a:gdLst>
              <a:gd name="connsiteX0" fmla="*/ 605118 w 612105"/>
              <a:gd name="connsiteY0" fmla="*/ 0 h 6615953"/>
              <a:gd name="connsiteX1" fmla="*/ 551330 w 612105"/>
              <a:gd name="connsiteY1" fmla="*/ 2783541 h 6615953"/>
              <a:gd name="connsiteX2" fmla="*/ 161365 w 612105"/>
              <a:gd name="connsiteY2" fmla="*/ 5593976 h 6615953"/>
              <a:gd name="connsiteX3" fmla="*/ 0 w 612105"/>
              <a:gd name="connsiteY3" fmla="*/ 6615953 h 6615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05" h="6615953">
                <a:moveTo>
                  <a:pt x="605118" y="0"/>
                </a:moveTo>
                <a:cubicBezTo>
                  <a:pt x="615203" y="925606"/>
                  <a:pt x="625289" y="1851212"/>
                  <a:pt x="551330" y="2783541"/>
                </a:cubicBezTo>
                <a:cubicBezTo>
                  <a:pt x="477371" y="3715870"/>
                  <a:pt x="253253" y="4955241"/>
                  <a:pt x="161365" y="5593976"/>
                </a:cubicBezTo>
                <a:cubicBezTo>
                  <a:pt x="69477" y="6232711"/>
                  <a:pt x="34738" y="6424332"/>
                  <a:pt x="0" y="6615953"/>
                </a:cubicBezTo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83965" y="3812470"/>
            <a:ext cx="4623242" cy="1800967"/>
          </a:xfrm>
          <a:custGeom>
            <a:avLst/>
            <a:gdLst>
              <a:gd name="connsiteX0" fmla="*/ 4568717 w 4623242"/>
              <a:gd name="connsiteY0" fmla="*/ 1485671 h 1800967"/>
              <a:gd name="connsiteX1" fmla="*/ 4622506 w 4623242"/>
              <a:gd name="connsiteY1" fmla="*/ 235095 h 1800967"/>
              <a:gd name="connsiteX2" fmla="*/ 4568717 w 4623242"/>
              <a:gd name="connsiteY2" fmla="*/ 33389 h 1800967"/>
              <a:gd name="connsiteX3" fmla="*/ 4232541 w 4623242"/>
              <a:gd name="connsiteY3" fmla="*/ 6495 h 1800967"/>
              <a:gd name="connsiteX4" fmla="*/ 4178753 w 4623242"/>
              <a:gd name="connsiteY4" fmla="*/ 100624 h 1800967"/>
              <a:gd name="connsiteX5" fmla="*/ 4098070 w 4623242"/>
              <a:gd name="connsiteY5" fmla="*/ 221648 h 1800967"/>
              <a:gd name="connsiteX6" fmla="*/ 3882917 w 4623242"/>
              <a:gd name="connsiteY6" fmla="*/ 221648 h 1800967"/>
              <a:gd name="connsiteX7" fmla="*/ 3452611 w 4623242"/>
              <a:gd name="connsiteY7" fmla="*/ 87177 h 1800967"/>
              <a:gd name="connsiteX8" fmla="*/ 3062647 w 4623242"/>
              <a:gd name="connsiteY8" fmla="*/ 181306 h 1800967"/>
              <a:gd name="connsiteX9" fmla="*/ 2726470 w 4623242"/>
              <a:gd name="connsiteY9" fmla="*/ 396459 h 1800967"/>
              <a:gd name="connsiteX10" fmla="*/ 2027223 w 4623242"/>
              <a:gd name="connsiteY10" fmla="*/ 880554 h 1800967"/>
              <a:gd name="connsiteX11" fmla="*/ 1287635 w 4623242"/>
              <a:gd name="connsiteY11" fmla="*/ 1404989 h 1800967"/>
              <a:gd name="connsiteX12" fmla="*/ 978353 w 4623242"/>
              <a:gd name="connsiteY12" fmla="*/ 1593248 h 1800967"/>
              <a:gd name="connsiteX13" fmla="*/ 494259 w 4623242"/>
              <a:gd name="connsiteY13" fmla="*/ 1633589 h 1800967"/>
              <a:gd name="connsiteX14" fmla="*/ 63953 w 4623242"/>
              <a:gd name="connsiteY14" fmla="*/ 1781506 h 1800967"/>
              <a:gd name="connsiteX15" fmla="*/ 10164 w 4623242"/>
              <a:gd name="connsiteY15" fmla="*/ 1794954 h 180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23242" h="1800967">
                <a:moveTo>
                  <a:pt x="4568717" y="1485671"/>
                </a:moveTo>
                <a:cubicBezTo>
                  <a:pt x="4595611" y="981406"/>
                  <a:pt x="4622506" y="477142"/>
                  <a:pt x="4622506" y="235095"/>
                </a:cubicBezTo>
                <a:cubicBezTo>
                  <a:pt x="4622506" y="-6952"/>
                  <a:pt x="4633711" y="71489"/>
                  <a:pt x="4568717" y="33389"/>
                </a:cubicBezTo>
                <a:cubicBezTo>
                  <a:pt x="4503723" y="-4711"/>
                  <a:pt x="4297535" y="-4711"/>
                  <a:pt x="4232541" y="6495"/>
                </a:cubicBezTo>
                <a:cubicBezTo>
                  <a:pt x="4167547" y="17701"/>
                  <a:pt x="4201165" y="64765"/>
                  <a:pt x="4178753" y="100624"/>
                </a:cubicBezTo>
                <a:cubicBezTo>
                  <a:pt x="4156341" y="136483"/>
                  <a:pt x="4147376" y="201477"/>
                  <a:pt x="4098070" y="221648"/>
                </a:cubicBezTo>
                <a:cubicBezTo>
                  <a:pt x="4048764" y="241819"/>
                  <a:pt x="3990493" y="244060"/>
                  <a:pt x="3882917" y="221648"/>
                </a:cubicBezTo>
                <a:cubicBezTo>
                  <a:pt x="3775341" y="199236"/>
                  <a:pt x="3589323" y="93901"/>
                  <a:pt x="3452611" y="87177"/>
                </a:cubicBezTo>
                <a:cubicBezTo>
                  <a:pt x="3315899" y="80453"/>
                  <a:pt x="3183670" y="129759"/>
                  <a:pt x="3062647" y="181306"/>
                </a:cubicBezTo>
                <a:cubicBezTo>
                  <a:pt x="2941624" y="232853"/>
                  <a:pt x="2899041" y="279918"/>
                  <a:pt x="2726470" y="396459"/>
                </a:cubicBezTo>
                <a:cubicBezTo>
                  <a:pt x="2553899" y="513000"/>
                  <a:pt x="2027223" y="880554"/>
                  <a:pt x="2027223" y="880554"/>
                </a:cubicBezTo>
                <a:lnTo>
                  <a:pt x="1287635" y="1404989"/>
                </a:lnTo>
                <a:cubicBezTo>
                  <a:pt x="1112823" y="1523771"/>
                  <a:pt x="1110582" y="1555148"/>
                  <a:pt x="978353" y="1593248"/>
                </a:cubicBezTo>
                <a:cubicBezTo>
                  <a:pt x="846124" y="1631348"/>
                  <a:pt x="646659" y="1602213"/>
                  <a:pt x="494259" y="1633589"/>
                </a:cubicBezTo>
                <a:cubicBezTo>
                  <a:pt x="341859" y="1664965"/>
                  <a:pt x="144635" y="1754612"/>
                  <a:pt x="63953" y="1781506"/>
                </a:cubicBezTo>
                <a:cubicBezTo>
                  <a:pt x="-16729" y="1808400"/>
                  <a:pt x="-3283" y="1801677"/>
                  <a:pt x="10164" y="1794954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5" name="直線接點 54"/>
          <p:cNvCxnSpPr>
            <a:endCxn id="29" idx="0"/>
          </p:cNvCxnSpPr>
          <p:nvPr/>
        </p:nvCxnSpPr>
        <p:spPr>
          <a:xfrm flipV="1">
            <a:off x="4585447" y="5230906"/>
            <a:ext cx="242047" cy="6723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字方塊 64"/>
          <p:cNvSpPr txBox="1"/>
          <p:nvPr/>
        </p:nvSpPr>
        <p:spPr>
          <a:xfrm>
            <a:off x="11857658" y="814655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82" name="手繪多邊形 81"/>
          <p:cNvSpPr/>
          <p:nvPr/>
        </p:nvSpPr>
        <p:spPr>
          <a:xfrm>
            <a:off x="3805518" y="8081682"/>
            <a:ext cx="739588" cy="363071"/>
          </a:xfrm>
          <a:custGeom>
            <a:avLst/>
            <a:gdLst>
              <a:gd name="connsiteX0" fmla="*/ 739588 w 739588"/>
              <a:gd name="connsiteY0" fmla="*/ 0 h 363071"/>
              <a:gd name="connsiteX1" fmla="*/ 0 w 739588"/>
              <a:gd name="connsiteY1" fmla="*/ 363071 h 363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9588" h="363071">
                <a:moveTo>
                  <a:pt x="739588" y="0"/>
                </a:moveTo>
                <a:lnTo>
                  <a:pt x="0" y="363071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 83"/>
          <p:cNvSpPr/>
          <p:nvPr/>
        </p:nvSpPr>
        <p:spPr>
          <a:xfrm>
            <a:off x="686866" y="5459548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/>
              <a:t>海專路</a:t>
            </a:r>
          </a:p>
        </p:txBody>
      </p:sp>
      <p:sp>
        <p:nvSpPr>
          <p:cNvPr id="94" name="手繪多邊形 93"/>
          <p:cNvSpPr/>
          <p:nvPr/>
        </p:nvSpPr>
        <p:spPr>
          <a:xfrm>
            <a:off x="195071" y="5553636"/>
            <a:ext cx="4192904" cy="1247674"/>
          </a:xfrm>
          <a:custGeom>
            <a:avLst/>
            <a:gdLst>
              <a:gd name="connsiteX0" fmla="*/ 0 w 4265257"/>
              <a:gd name="connsiteY0" fmla="*/ 0 h 839919"/>
              <a:gd name="connsiteX1" fmla="*/ 672353 w 4265257"/>
              <a:gd name="connsiteY1" fmla="*/ 134470 h 839919"/>
              <a:gd name="connsiteX2" fmla="*/ 806823 w 4265257"/>
              <a:gd name="connsiteY2" fmla="*/ 309282 h 839919"/>
              <a:gd name="connsiteX3" fmla="*/ 914400 w 4265257"/>
              <a:gd name="connsiteY3" fmla="*/ 443753 h 839919"/>
              <a:gd name="connsiteX4" fmla="*/ 1210235 w 4265257"/>
              <a:gd name="connsiteY4" fmla="*/ 336176 h 839919"/>
              <a:gd name="connsiteX5" fmla="*/ 1532964 w 4265257"/>
              <a:gd name="connsiteY5" fmla="*/ 537882 h 839919"/>
              <a:gd name="connsiteX6" fmla="*/ 1721223 w 4265257"/>
              <a:gd name="connsiteY6" fmla="*/ 699247 h 839919"/>
              <a:gd name="connsiteX7" fmla="*/ 2030506 w 4265257"/>
              <a:gd name="connsiteY7" fmla="*/ 833717 h 839919"/>
              <a:gd name="connsiteX8" fmla="*/ 2649070 w 4265257"/>
              <a:gd name="connsiteY8" fmla="*/ 806823 h 839919"/>
              <a:gd name="connsiteX9" fmla="*/ 3173506 w 4265257"/>
              <a:gd name="connsiteY9" fmla="*/ 712694 h 839919"/>
              <a:gd name="connsiteX10" fmla="*/ 3697941 w 4265257"/>
              <a:gd name="connsiteY10" fmla="*/ 484094 h 839919"/>
              <a:gd name="connsiteX11" fmla="*/ 4141694 w 4265257"/>
              <a:gd name="connsiteY11" fmla="*/ 295835 h 839919"/>
              <a:gd name="connsiteX12" fmla="*/ 4141694 w 4265257"/>
              <a:gd name="connsiteY12" fmla="*/ 295835 h 839919"/>
              <a:gd name="connsiteX13" fmla="*/ 4249270 w 4265257"/>
              <a:gd name="connsiteY13" fmla="*/ 605117 h 839919"/>
              <a:gd name="connsiteX14" fmla="*/ 4262717 w 4265257"/>
              <a:gd name="connsiteY14" fmla="*/ 591670 h 83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265257" h="839919">
                <a:moveTo>
                  <a:pt x="0" y="0"/>
                </a:moveTo>
                <a:cubicBezTo>
                  <a:pt x="268941" y="41461"/>
                  <a:pt x="537883" y="82923"/>
                  <a:pt x="672353" y="134470"/>
                </a:cubicBezTo>
                <a:cubicBezTo>
                  <a:pt x="806824" y="186017"/>
                  <a:pt x="766482" y="257735"/>
                  <a:pt x="806823" y="309282"/>
                </a:cubicBezTo>
                <a:cubicBezTo>
                  <a:pt x="847164" y="360829"/>
                  <a:pt x="847165" y="439271"/>
                  <a:pt x="914400" y="443753"/>
                </a:cubicBezTo>
                <a:cubicBezTo>
                  <a:pt x="981635" y="448235"/>
                  <a:pt x="1107141" y="320488"/>
                  <a:pt x="1210235" y="336176"/>
                </a:cubicBezTo>
                <a:cubicBezTo>
                  <a:pt x="1313329" y="351864"/>
                  <a:pt x="1447799" y="477370"/>
                  <a:pt x="1532964" y="537882"/>
                </a:cubicBezTo>
                <a:cubicBezTo>
                  <a:pt x="1618129" y="598394"/>
                  <a:pt x="1638299" y="649941"/>
                  <a:pt x="1721223" y="699247"/>
                </a:cubicBezTo>
                <a:cubicBezTo>
                  <a:pt x="1804147" y="748553"/>
                  <a:pt x="1875865" y="815788"/>
                  <a:pt x="2030506" y="833717"/>
                </a:cubicBezTo>
                <a:cubicBezTo>
                  <a:pt x="2185147" y="851646"/>
                  <a:pt x="2458570" y="826993"/>
                  <a:pt x="2649070" y="806823"/>
                </a:cubicBezTo>
                <a:cubicBezTo>
                  <a:pt x="2839570" y="786653"/>
                  <a:pt x="2998694" y="766482"/>
                  <a:pt x="3173506" y="712694"/>
                </a:cubicBezTo>
                <a:cubicBezTo>
                  <a:pt x="3348318" y="658906"/>
                  <a:pt x="3697941" y="484094"/>
                  <a:pt x="3697941" y="484094"/>
                </a:cubicBezTo>
                <a:lnTo>
                  <a:pt x="4141694" y="295835"/>
                </a:lnTo>
                <a:lnTo>
                  <a:pt x="4141694" y="295835"/>
                </a:lnTo>
                <a:cubicBezTo>
                  <a:pt x="4159623" y="347382"/>
                  <a:pt x="4229100" y="555811"/>
                  <a:pt x="4249270" y="605117"/>
                </a:cubicBezTo>
                <a:cubicBezTo>
                  <a:pt x="4269440" y="654423"/>
                  <a:pt x="4266078" y="623046"/>
                  <a:pt x="4262717" y="59167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5" name="直線接點 104"/>
          <p:cNvCxnSpPr/>
          <p:nvPr/>
        </p:nvCxnSpPr>
        <p:spPr>
          <a:xfrm flipV="1">
            <a:off x="4414198" y="6177475"/>
            <a:ext cx="833624" cy="29676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字方塊 108"/>
          <p:cNvSpPr txBox="1"/>
          <p:nvPr/>
        </p:nvSpPr>
        <p:spPr>
          <a:xfrm>
            <a:off x="1652659" y="4516791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德民路</a:t>
            </a:r>
            <a:endParaRPr lang="zh-TW" altLang="en-US" sz="1400" b="1" dirty="0"/>
          </a:p>
        </p:txBody>
      </p:sp>
      <p:sp>
        <p:nvSpPr>
          <p:cNvPr id="110" name="文字方塊 109"/>
          <p:cNvSpPr txBox="1"/>
          <p:nvPr/>
        </p:nvSpPr>
        <p:spPr>
          <a:xfrm>
            <a:off x="3174857" y="376171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土庫一路</a:t>
            </a:r>
            <a:endParaRPr lang="zh-TW" altLang="en-US" sz="1400" b="1" dirty="0"/>
          </a:p>
        </p:txBody>
      </p:sp>
      <p:sp>
        <p:nvSpPr>
          <p:cNvPr id="112" name="文字方塊 111"/>
          <p:cNvSpPr txBox="1"/>
          <p:nvPr/>
        </p:nvSpPr>
        <p:spPr>
          <a:xfrm>
            <a:off x="4469025" y="4143960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興西路</a:t>
            </a:r>
            <a:endParaRPr lang="zh-TW" altLang="en-US" sz="1400" b="1" dirty="0"/>
          </a:p>
        </p:txBody>
      </p:sp>
      <p:sp>
        <p:nvSpPr>
          <p:cNvPr id="113" name="文字方塊 112"/>
          <p:cNvSpPr txBox="1"/>
          <p:nvPr/>
        </p:nvSpPr>
        <p:spPr>
          <a:xfrm>
            <a:off x="5516420" y="474187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興楠路</a:t>
            </a:r>
            <a:endParaRPr lang="zh-TW" altLang="en-US" sz="1400" b="1" dirty="0"/>
          </a:p>
        </p:txBody>
      </p:sp>
      <p:sp>
        <p:nvSpPr>
          <p:cNvPr id="115" name="文字方塊 114"/>
          <p:cNvSpPr txBox="1"/>
          <p:nvPr/>
        </p:nvSpPr>
        <p:spPr>
          <a:xfrm>
            <a:off x="152017" y="3296630"/>
            <a:ext cx="430887" cy="1841708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</a:rPr>
              <a:t>𡘙師傅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便當</a:t>
            </a:r>
            <a:r>
              <a:rPr lang="en-US" altLang="zh-TW" sz="1600" b="1" dirty="0" smtClean="0">
                <a:solidFill>
                  <a:srgbClr val="FF0000"/>
                </a:solidFill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</a:rPr>
              <a:t>楠梓店</a:t>
            </a:r>
          </a:p>
        </p:txBody>
      </p:sp>
      <p:cxnSp>
        <p:nvCxnSpPr>
          <p:cNvPr id="119" name="直線單箭頭接點 118"/>
          <p:cNvCxnSpPr/>
          <p:nvPr/>
        </p:nvCxnSpPr>
        <p:spPr>
          <a:xfrm flipV="1">
            <a:off x="1191944" y="4943200"/>
            <a:ext cx="848166" cy="50472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單箭頭接點 121"/>
          <p:cNvCxnSpPr/>
          <p:nvPr/>
        </p:nvCxnSpPr>
        <p:spPr>
          <a:xfrm flipV="1">
            <a:off x="2298956" y="4227285"/>
            <a:ext cx="749324" cy="61181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/>
          <p:nvPr/>
        </p:nvCxnSpPr>
        <p:spPr>
          <a:xfrm>
            <a:off x="3174857" y="4123977"/>
            <a:ext cx="630661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單箭頭接點 126"/>
          <p:cNvCxnSpPr/>
          <p:nvPr/>
        </p:nvCxnSpPr>
        <p:spPr>
          <a:xfrm flipV="1">
            <a:off x="4018323" y="4027423"/>
            <a:ext cx="450702" cy="15388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 flipH="1">
            <a:off x="4423094" y="4227285"/>
            <a:ext cx="45931" cy="9234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4977117" y="5036193"/>
            <a:ext cx="926142" cy="26407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/>
          <p:nvPr/>
        </p:nvCxnSpPr>
        <p:spPr>
          <a:xfrm flipV="1">
            <a:off x="6145867" y="4824568"/>
            <a:ext cx="809618" cy="16429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單箭頭接點 136"/>
          <p:cNvCxnSpPr/>
          <p:nvPr/>
        </p:nvCxnSpPr>
        <p:spPr>
          <a:xfrm>
            <a:off x="7164855" y="4824568"/>
            <a:ext cx="943237" cy="42076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直線圖說文字 1 137"/>
          <p:cNvSpPr/>
          <p:nvPr/>
        </p:nvSpPr>
        <p:spPr>
          <a:xfrm>
            <a:off x="974633" y="3640877"/>
            <a:ext cx="1401302" cy="432520"/>
          </a:xfrm>
          <a:prstGeom prst="borderCallout1">
            <a:avLst>
              <a:gd name="adj1" fmla="val 170556"/>
              <a:gd name="adj2" fmla="val 127889"/>
              <a:gd name="adj3" fmla="val 39446"/>
              <a:gd name="adj4" fmla="val 100900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16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39" name="文字方塊 138"/>
          <p:cNvSpPr txBox="1"/>
          <p:nvPr/>
        </p:nvSpPr>
        <p:spPr>
          <a:xfrm>
            <a:off x="2311980" y="64313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楠陽路</a:t>
            </a:r>
            <a:endParaRPr lang="zh-TW" altLang="en-US" sz="1400" b="1" dirty="0"/>
          </a:p>
        </p:txBody>
      </p:sp>
      <p:sp>
        <p:nvSpPr>
          <p:cNvPr id="140" name="手繪多邊形 139"/>
          <p:cNvSpPr/>
          <p:nvPr/>
        </p:nvSpPr>
        <p:spPr>
          <a:xfrm>
            <a:off x="5233483" y="4814047"/>
            <a:ext cx="2366252" cy="1363427"/>
          </a:xfrm>
          <a:custGeom>
            <a:avLst/>
            <a:gdLst>
              <a:gd name="connsiteX0" fmla="*/ 0 w 2382276"/>
              <a:gd name="connsiteY0" fmla="*/ 1398494 h 1398494"/>
              <a:gd name="connsiteX1" fmla="*/ 2164976 w 2382276"/>
              <a:gd name="connsiteY1" fmla="*/ 712694 h 1398494"/>
              <a:gd name="connsiteX2" fmla="*/ 2191870 w 2382276"/>
              <a:gd name="connsiteY2" fmla="*/ 0 h 139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2276" h="1398494">
                <a:moveTo>
                  <a:pt x="0" y="1398494"/>
                </a:moveTo>
                <a:cubicBezTo>
                  <a:pt x="899832" y="1172135"/>
                  <a:pt x="1799664" y="945776"/>
                  <a:pt x="2164976" y="712694"/>
                </a:cubicBezTo>
                <a:cubicBezTo>
                  <a:pt x="2530288" y="479612"/>
                  <a:pt x="2361079" y="239806"/>
                  <a:pt x="2191870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1" name="文字方塊 140"/>
          <p:cNvSpPr txBox="1"/>
          <p:nvPr/>
        </p:nvSpPr>
        <p:spPr>
          <a:xfrm>
            <a:off x="5179984" y="576058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經建路</a:t>
            </a:r>
            <a:endParaRPr lang="zh-TW" altLang="en-US" sz="1400" b="1" dirty="0"/>
          </a:p>
        </p:txBody>
      </p:sp>
      <p:sp>
        <p:nvSpPr>
          <p:cNvPr id="142" name="文字方塊 141"/>
          <p:cNvSpPr txBox="1"/>
          <p:nvPr/>
        </p:nvSpPr>
        <p:spPr>
          <a:xfrm>
            <a:off x="7188968" y="4979686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三中路</a:t>
            </a:r>
            <a:endParaRPr lang="zh-TW" altLang="en-US" sz="1400" b="1" dirty="0"/>
          </a:p>
        </p:txBody>
      </p:sp>
      <p:cxnSp>
        <p:nvCxnSpPr>
          <p:cNvPr id="145" name="直線單箭頭接點 144"/>
          <p:cNvCxnSpPr/>
          <p:nvPr/>
        </p:nvCxnSpPr>
        <p:spPr>
          <a:xfrm>
            <a:off x="367460" y="5725256"/>
            <a:ext cx="530238" cy="42020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單箭頭接點 146"/>
          <p:cNvCxnSpPr/>
          <p:nvPr/>
        </p:nvCxnSpPr>
        <p:spPr>
          <a:xfrm>
            <a:off x="1332558" y="6303156"/>
            <a:ext cx="702337" cy="68260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單箭頭接點 148"/>
          <p:cNvCxnSpPr/>
          <p:nvPr/>
        </p:nvCxnSpPr>
        <p:spPr>
          <a:xfrm flipV="1">
            <a:off x="2262822" y="6815076"/>
            <a:ext cx="991931" cy="20391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單箭頭接點 150"/>
          <p:cNvCxnSpPr/>
          <p:nvPr/>
        </p:nvCxnSpPr>
        <p:spPr>
          <a:xfrm flipV="1">
            <a:off x="3403671" y="6395671"/>
            <a:ext cx="602111" cy="44391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單箭頭接點 152"/>
          <p:cNvCxnSpPr/>
          <p:nvPr/>
        </p:nvCxnSpPr>
        <p:spPr>
          <a:xfrm>
            <a:off x="4143366" y="6324879"/>
            <a:ext cx="176787" cy="38575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單箭頭接點 154"/>
          <p:cNvCxnSpPr/>
          <p:nvPr/>
        </p:nvCxnSpPr>
        <p:spPr>
          <a:xfrm flipV="1">
            <a:off x="4542720" y="6309388"/>
            <a:ext cx="994796" cy="30668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單箭頭接點 156"/>
          <p:cNvCxnSpPr/>
          <p:nvPr/>
        </p:nvCxnSpPr>
        <p:spPr>
          <a:xfrm flipV="1">
            <a:off x="5758393" y="5930193"/>
            <a:ext cx="901904" cy="32759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單箭頭接點 158"/>
          <p:cNvCxnSpPr/>
          <p:nvPr/>
        </p:nvCxnSpPr>
        <p:spPr>
          <a:xfrm flipV="1">
            <a:off x="6853812" y="5607046"/>
            <a:ext cx="711992" cy="24907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單箭頭接點 160"/>
          <p:cNvCxnSpPr/>
          <p:nvPr/>
        </p:nvCxnSpPr>
        <p:spPr>
          <a:xfrm flipV="1">
            <a:off x="7651208" y="5105409"/>
            <a:ext cx="56719" cy="37178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單箭頭接點 162"/>
          <p:cNvCxnSpPr/>
          <p:nvPr/>
        </p:nvCxnSpPr>
        <p:spPr>
          <a:xfrm>
            <a:off x="7855942" y="5204243"/>
            <a:ext cx="484624" cy="10568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直線圖說文字 1 173"/>
          <p:cNvSpPr/>
          <p:nvPr/>
        </p:nvSpPr>
        <p:spPr>
          <a:xfrm>
            <a:off x="1380977" y="7171327"/>
            <a:ext cx="1333670" cy="447866"/>
          </a:xfrm>
          <a:prstGeom prst="borderCallout1">
            <a:avLst>
              <a:gd name="adj1" fmla="val -2171"/>
              <a:gd name="adj2" fmla="val 26957"/>
              <a:gd name="adj3" fmla="val -154436"/>
              <a:gd name="adj4" fmla="val 5023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6.2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76" name="直線單箭頭接點 175"/>
          <p:cNvCxnSpPr/>
          <p:nvPr/>
        </p:nvCxnSpPr>
        <p:spPr>
          <a:xfrm flipV="1">
            <a:off x="896789" y="4787936"/>
            <a:ext cx="845508" cy="563038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單箭頭接點 178"/>
          <p:cNvCxnSpPr/>
          <p:nvPr/>
        </p:nvCxnSpPr>
        <p:spPr>
          <a:xfrm flipV="1">
            <a:off x="2149713" y="3878343"/>
            <a:ext cx="862477" cy="597967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單箭頭接點 180"/>
          <p:cNvCxnSpPr/>
          <p:nvPr/>
        </p:nvCxnSpPr>
        <p:spPr>
          <a:xfrm>
            <a:off x="3295234" y="3761715"/>
            <a:ext cx="701850" cy="21064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單箭頭接點 184"/>
          <p:cNvCxnSpPr/>
          <p:nvPr/>
        </p:nvCxnSpPr>
        <p:spPr>
          <a:xfrm flipV="1">
            <a:off x="4171199" y="3658582"/>
            <a:ext cx="624045" cy="65359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單箭頭接點 186"/>
          <p:cNvCxnSpPr/>
          <p:nvPr/>
        </p:nvCxnSpPr>
        <p:spPr>
          <a:xfrm flipH="1">
            <a:off x="4517693" y="4027423"/>
            <a:ext cx="93331" cy="1091664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線單箭頭接點 188"/>
          <p:cNvCxnSpPr/>
          <p:nvPr/>
        </p:nvCxnSpPr>
        <p:spPr>
          <a:xfrm flipV="1">
            <a:off x="4937140" y="4716602"/>
            <a:ext cx="940917" cy="386841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單箭頭接點 190"/>
          <p:cNvCxnSpPr/>
          <p:nvPr/>
        </p:nvCxnSpPr>
        <p:spPr>
          <a:xfrm flipV="1">
            <a:off x="5965755" y="4530896"/>
            <a:ext cx="997067" cy="130669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單箭頭接點 192"/>
          <p:cNvCxnSpPr/>
          <p:nvPr/>
        </p:nvCxnSpPr>
        <p:spPr>
          <a:xfrm flipV="1">
            <a:off x="7270281" y="4339890"/>
            <a:ext cx="865407" cy="134104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單箭頭接點 194"/>
          <p:cNvCxnSpPr/>
          <p:nvPr/>
        </p:nvCxnSpPr>
        <p:spPr>
          <a:xfrm flipV="1">
            <a:off x="8340566" y="4158841"/>
            <a:ext cx="566636" cy="143940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單箭頭接點 197"/>
          <p:cNvCxnSpPr/>
          <p:nvPr/>
        </p:nvCxnSpPr>
        <p:spPr>
          <a:xfrm flipH="1" flipV="1">
            <a:off x="8833876" y="3490305"/>
            <a:ext cx="152133" cy="572773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線單箭頭接點 199"/>
          <p:cNvCxnSpPr/>
          <p:nvPr/>
        </p:nvCxnSpPr>
        <p:spPr>
          <a:xfrm flipV="1">
            <a:off x="8996327" y="3294528"/>
            <a:ext cx="963490" cy="106109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直線圖說文字 1 202"/>
          <p:cNvSpPr/>
          <p:nvPr/>
        </p:nvSpPr>
        <p:spPr>
          <a:xfrm>
            <a:off x="2442271" y="2678232"/>
            <a:ext cx="1508209" cy="444519"/>
          </a:xfrm>
          <a:prstGeom prst="borderCallout1">
            <a:avLst>
              <a:gd name="adj1" fmla="val 103452"/>
              <a:gd name="adj2" fmla="val 55862"/>
              <a:gd name="adj3" fmla="val 242577"/>
              <a:gd name="adj4" fmla="val 82031"/>
            </a:avLst>
          </a:prstGeom>
          <a:ln w="381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18</a:t>
            </a:r>
            <a:r>
              <a:rPr lang="zh-TW" altLang="en-US" sz="1200" dirty="0" smtClean="0">
                <a:solidFill>
                  <a:prstClr val="white"/>
                </a:solidFill>
              </a:rPr>
              <a:t>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04" name="手繪多邊形 203"/>
          <p:cNvSpPr/>
          <p:nvPr/>
        </p:nvSpPr>
        <p:spPr>
          <a:xfrm>
            <a:off x="4222376" y="5204012"/>
            <a:ext cx="632012" cy="822078"/>
          </a:xfrm>
          <a:custGeom>
            <a:avLst/>
            <a:gdLst>
              <a:gd name="connsiteX0" fmla="*/ 0 w 632012"/>
              <a:gd name="connsiteY0" fmla="*/ 860612 h 860612"/>
              <a:gd name="connsiteX1" fmla="*/ 430306 w 632012"/>
              <a:gd name="connsiteY1" fmla="*/ 672353 h 860612"/>
              <a:gd name="connsiteX2" fmla="*/ 578224 w 632012"/>
              <a:gd name="connsiteY2" fmla="*/ 524435 h 860612"/>
              <a:gd name="connsiteX3" fmla="*/ 632012 w 632012"/>
              <a:gd name="connsiteY3" fmla="*/ 0 h 860612"/>
              <a:gd name="connsiteX4" fmla="*/ 632012 w 632012"/>
              <a:gd name="connsiteY4" fmla="*/ 0 h 8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012" h="860612">
                <a:moveTo>
                  <a:pt x="0" y="860612"/>
                </a:moveTo>
                <a:cubicBezTo>
                  <a:pt x="166967" y="794497"/>
                  <a:pt x="333935" y="728382"/>
                  <a:pt x="430306" y="672353"/>
                </a:cubicBezTo>
                <a:cubicBezTo>
                  <a:pt x="526677" y="616324"/>
                  <a:pt x="544606" y="636494"/>
                  <a:pt x="578224" y="524435"/>
                </a:cubicBezTo>
                <a:cubicBezTo>
                  <a:pt x="611842" y="412376"/>
                  <a:pt x="632012" y="0"/>
                  <a:pt x="632012" y="0"/>
                </a:cubicBezTo>
                <a:lnTo>
                  <a:pt x="632012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6" name="直線單箭頭接點 205"/>
          <p:cNvCxnSpPr/>
          <p:nvPr/>
        </p:nvCxnSpPr>
        <p:spPr>
          <a:xfrm>
            <a:off x="582904" y="5485951"/>
            <a:ext cx="609040" cy="50261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線單箭頭接點 207"/>
          <p:cNvCxnSpPr/>
          <p:nvPr/>
        </p:nvCxnSpPr>
        <p:spPr>
          <a:xfrm>
            <a:off x="1652659" y="6057116"/>
            <a:ext cx="646297" cy="59210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線單箭頭接點 209"/>
          <p:cNvCxnSpPr>
            <a:stCxn id="139" idx="3"/>
          </p:cNvCxnSpPr>
          <p:nvPr/>
        </p:nvCxnSpPr>
        <p:spPr>
          <a:xfrm flipV="1">
            <a:off x="3035255" y="6162462"/>
            <a:ext cx="770263" cy="42274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線單箭頭接點 211"/>
          <p:cNvCxnSpPr/>
          <p:nvPr/>
        </p:nvCxnSpPr>
        <p:spPr>
          <a:xfrm flipV="1">
            <a:off x="3997084" y="5734389"/>
            <a:ext cx="613940" cy="25417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直線單箭頭接點 213"/>
          <p:cNvCxnSpPr/>
          <p:nvPr/>
        </p:nvCxnSpPr>
        <p:spPr>
          <a:xfrm flipV="1">
            <a:off x="4611024" y="4943200"/>
            <a:ext cx="286175" cy="66189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線單箭頭接點 215"/>
          <p:cNvCxnSpPr/>
          <p:nvPr/>
        </p:nvCxnSpPr>
        <p:spPr>
          <a:xfrm flipV="1">
            <a:off x="4937582" y="4607707"/>
            <a:ext cx="781276" cy="25775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單箭頭接點 217"/>
          <p:cNvCxnSpPr/>
          <p:nvPr/>
        </p:nvCxnSpPr>
        <p:spPr>
          <a:xfrm flipV="1">
            <a:off x="6006752" y="4437117"/>
            <a:ext cx="891559" cy="11115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線單箭頭接點 220"/>
          <p:cNvCxnSpPr/>
          <p:nvPr/>
        </p:nvCxnSpPr>
        <p:spPr>
          <a:xfrm flipV="1">
            <a:off x="7234462" y="4217484"/>
            <a:ext cx="815109" cy="13215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線單箭頭接點 222"/>
          <p:cNvCxnSpPr/>
          <p:nvPr/>
        </p:nvCxnSpPr>
        <p:spPr>
          <a:xfrm flipV="1">
            <a:off x="8273756" y="4027423"/>
            <a:ext cx="527657" cy="14073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線單箭頭接點 225"/>
          <p:cNvCxnSpPr>
            <a:endCxn id="57" idx="2"/>
          </p:cNvCxnSpPr>
          <p:nvPr/>
        </p:nvCxnSpPr>
        <p:spPr>
          <a:xfrm flipH="1" flipV="1">
            <a:off x="8692154" y="3664395"/>
            <a:ext cx="141722" cy="24541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線單箭頭接點 227"/>
          <p:cNvCxnSpPr/>
          <p:nvPr/>
        </p:nvCxnSpPr>
        <p:spPr>
          <a:xfrm flipV="1">
            <a:off x="8946772" y="3170794"/>
            <a:ext cx="897108" cy="9581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直線圖說文字 1 6"/>
          <p:cNvSpPr/>
          <p:nvPr/>
        </p:nvSpPr>
        <p:spPr>
          <a:xfrm>
            <a:off x="2400487" y="5497369"/>
            <a:ext cx="1365874" cy="448992"/>
          </a:xfrm>
          <a:prstGeom prst="borderCallout1">
            <a:avLst>
              <a:gd name="adj1" fmla="val 57684"/>
              <a:gd name="adj2" fmla="val -1276"/>
              <a:gd name="adj3" fmla="val 163414"/>
              <a:gd name="adj4" fmla="val -39215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6.8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963357" y="4691947"/>
            <a:ext cx="698257" cy="4693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flipV="1">
            <a:off x="2149342" y="3860498"/>
            <a:ext cx="637372" cy="4991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>
            <a:off x="3012190" y="3658582"/>
            <a:ext cx="877572" cy="557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單箭頭接點 224"/>
          <p:cNvCxnSpPr/>
          <p:nvPr/>
        </p:nvCxnSpPr>
        <p:spPr>
          <a:xfrm flipV="1">
            <a:off x="4112866" y="3553119"/>
            <a:ext cx="527841" cy="521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單箭頭接點 228"/>
          <p:cNvCxnSpPr/>
          <p:nvPr/>
        </p:nvCxnSpPr>
        <p:spPr>
          <a:xfrm>
            <a:off x="5042278" y="3804663"/>
            <a:ext cx="11233" cy="8462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單箭頭接點 232"/>
          <p:cNvCxnSpPr/>
          <p:nvPr/>
        </p:nvCxnSpPr>
        <p:spPr>
          <a:xfrm flipV="1">
            <a:off x="5271252" y="4363412"/>
            <a:ext cx="871913" cy="2756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單箭頭接點 234"/>
          <p:cNvCxnSpPr/>
          <p:nvPr/>
        </p:nvCxnSpPr>
        <p:spPr>
          <a:xfrm flipV="1">
            <a:off x="6344736" y="4148033"/>
            <a:ext cx="822982" cy="1907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 flipV="1">
            <a:off x="1667274" y="5392271"/>
            <a:ext cx="161" cy="34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線單箭頭接點 240"/>
          <p:cNvCxnSpPr/>
          <p:nvPr/>
        </p:nvCxnSpPr>
        <p:spPr>
          <a:xfrm flipV="1">
            <a:off x="7497669" y="4001216"/>
            <a:ext cx="884021" cy="1418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線單箭頭接點 242"/>
          <p:cNvCxnSpPr/>
          <p:nvPr/>
        </p:nvCxnSpPr>
        <p:spPr>
          <a:xfrm flipV="1">
            <a:off x="8833663" y="3887324"/>
            <a:ext cx="981249" cy="1330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線單箭頭接點 244"/>
          <p:cNvCxnSpPr/>
          <p:nvPr/>
        </p:nvCxnSpPr>
        <p:spPr>
          <a:xfrm>
            <a:off x="10024770" y="3982168"/>
            <a:ext cx="1020176" cy="108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直線圖說文字 1 251"/>
          <p:cNvSpPr/>
          <p:nvPr/>
        </p:nvSpPr>
        <p:spPr>
          <a:xfrm>
            <a:off x="5611798" y="3486205"/>
            <a:ext cx="1387255" cy="454644"/>
          </a:xfrm>
          <a:prstGeom prst="borderCallout1">
            <a:avLst>
              <a:gd name="adj1" fmla="val 40898"/>
              <a:gd name="adj2" fmla="val 521"/>
              <a:gd name="adj3" fmla="val 134152"/>
              <a:gd name="adj4" fmla="val -41181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17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54" name="直線單箭頭接點 253"/>
          <p:cNvCxnSpPr/>
          <p:nvPr/>
        </p:nvCxnSpPr>
        <p:spPr>
          <a:xfrm>
            <a:off x="582904" y="5725256"/>
            <a:ext cx="520011" cy="67041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>
            <a:off x="1377780" y="6177474"/>
            <a:ext cx="609366" cy="63760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 flipV="1">
            <a:off x="2203938" y="6747364"/>
            <a:ext cx="902946" cy="18445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V="1">
            <a:off x="3309376" y="6324879"/>
            <a:ext cx="601230" cy="38575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/>
          <p:cNvCxnSpPr/>
          <p:nvPr/>
        </p:nvCxnSpPr>
        <p:spPr>
          <a:xfrm>
            <a:off x="4128356" y="6257783"/>
            <a:ext cx="230434" cy="32742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V="1">
            <a:off x="4528793" y="6239435"/>
            <a:ext cx="836583" cy="23480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單箭頭接點 82"/>
          <p:cNvCxnSpPr/>
          <p:nvPr/>
        </p:nvCxnSpPr>
        <p:spPr>
          <a:xfrm flipV="1">
            <a:off x="5665355" y="5930193"/>
            <a:ext cx="843556" cy="247281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單箭頭接點 85"/>
          <p:cNvCxnSpPr/>
          <p:nvPr/>
        </p:nvCxnSpPr>
        <p:spPr>
          <a:xfrm flipV="1">
            <a:off x="6791412" y="5553635"/>
            <a:ext cx="774392" cy="30248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 flipV="1">
            <a:off x="7778970" y="5245328"/>
            <a:ext cx="37755" cy="30830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/>
          <p:nvPr/>
        </p:nvCxnSpPr>
        <p:spPr>
          <a:xfrm>
            <a:off x="7973849" y="5309931"/>
            <a:ext cx="791498" cy="17602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/>
          <p:cNvCxnSpPr/>
          <p:nvPr/>
        </p:nvCxnSpPr>
        <p:spPr>
          <a:xfrm>
            <a:off x="9174925" y="5613436"/>
            <a:ext cx="555854" cy="56403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單箭頭接點 94"/>
          <p:cNvCxnSpPr/>
          <p:nvPr/>
        </p:nvCxnSpPr>
        <p:spPr>
          <a:xfrm flipV="1">
            <a:off x="9933831" y="5245328"/>
            <a:ext cx="249871" cy="68486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 flipV="1">
            <a:off x="10347577" y="4313319"/>
            <a:ext cx="111121" cy="77204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/>
          <p:nvPr/>
        </p:nvCxnSpPr>
        <p:spPr>
          <a:xfrm flipV="1">
            <a:off x="10566534" y="4276165"/>
            <a:ext cx="813524" cy="1620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直線圖說文字 1 106"/>
          <p:cNvSpPr/>
          <p:nvPr/>
        </p:nvSpPr>
        <p:spPr>
          <a:xfrm>
            <a:off x="5735845" y="6634732"/>
            <a:ext cx="1257531" cy="406464"/>
          </a:xfrm>
          <a:prstGeom prst="borderCallout1">
            <a:avLst>
              <a:gd name="adj1" fmla="val 51833"/>
              <a:gd name="adj2" fmla="val 1291"/>
              <a:gd name="adj3" fmla="val -72765"/>
              <a:gd name="adj4" fmla="val -53303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18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11" name="直線單箭頭接點 110"/>
          <p:cNvCxnSpPr/>
          <p:nvPr/>
        </p:nvCxnSpPr>
        <p:spPr>
          <a:xfrm flipV="1">
            <a:off x="1312485" y="5038480"/>
            <a:ext cx="708907" cy="471838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2311980" y="4548273"/>
            <a:ext cx="549177" cy="44006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單箭頭接點 120"/>
          <p:cNvCxnSpPr/>
          <p:nvPr/>
        </p:nvCxnSpPr>
        <p:spPr>
          <a:xfrm flipV="1">
            <a:off x="3080530" y="4224982"/>
            <a:ext cx="496618" cy="169339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單箭頭接點 124"/>
          <p:cNvCxnSpPr/>
          <p:nvPr/>
        </p:nvCxnSpPr>
        <p:spPr>
          <a:xfrm flipV="1">
            <a:off x="3815274" y="4181311"/>
            <a:ext cx="610868" cy="6432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單箭頭接點 127"/>
          <p:cNvCxnSpPr/>
          <p:nvPr/>
        </p:nvCxnSpPr>
        <p:spPr>
          <a:xfrm>
            <a:off x="4326911" y="4370791"/>
            <a:ext cx="70495" cy="99839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/>
          <p:cNvCxnSpPr/>
          <p:nvPr/>
        </p:nvCxnSpPr>
        <p:spPr>
          <a:xfrm flipV="1">
            <a:off x="5043423" y="5189933"/>
            <a:ext cx="755163" cy="24275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單箭頭接點 133"/>
          <p:cNvCxnSpPr/>
          <p:nvPr/>
        </p:nvCxnSpPr>
        <p:spPr>
          <a:xfrm flipV="1">
            <a:off x="6074949" y="4932558"/>
            <a:ext cx="932373" cy="260649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單箭頭接點 142"/>
          <p:cNvCxnSpPr/>
          <p:nvPr/>
        </p:nvCxnSpPr>
        <p:spPr>
          <a:xfrm>
            <a:off x="7260166" y="4988859"/>
            <a:ext cx="713683" cy="28529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/>
          <p:nvPr/>
        </p:nvCxnSpPr>
        <p:spPr>
          <a:xfrm>
            <a:off x="8338378" y="5568232"/>
            <a:ext cx="990569" cy="27081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單箭頭接點 149"/>
          <p:cNvCxnSpPr/>
          <p:nvPr/>
        </p:nvCxnSpPr>
        <p:spPr>
          <a:xfrm flipV="1">
            <a:off x="9359988" y="5314325"/>
            <a:ext cx="157080" cy="41093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直線圖說文字 1 151"/>
          <p:cNvSpPr/>
          <p:nvPr/>
        </p:nvSpPr>
        <p:spPr>
          <a:xfrm>
            <a:off x="104544" y="6507488"/>
            <a:ext cx="1320188" cy="405641"/>
          </a:xfrm>
          <a:prstGeom prst="borderCallout1">
            <a:avLst>
              <a:gd name="adj1" fmla="val 1363"/>
              <a:gd name="adj2" fmla="val 77450"/>
              <a:gd name="adj3" fmla="val -249382"/>
              <a:gd name="adj4" fmla="val 101994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>
                <a:solidFill>
                  <a:prstClr val="white"/>
                </a:solidFill>
              </a:rPr>
              <a:t>16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6.5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56" name="直線單箭頭接點 155"/>
          <p:cNvCxnSpPr/>
          <p:nvPr/>
        </p:nvCxnSpPr>
        <p:spPr>
          <a:xfrm>
            <a:off x="1053108" y="5639007"/>
            <a:ext cx="636228" cy="57232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單箭頭接點 163"/>
          <p:cNvCxnSpPr/>
          <p:nvPr/>
        </p:nvCxnSpPr>
        <p:spPr>
          <a:xfrm>
            <a:off x="1897040" y="6373835"/>
            <a:ext cx="481834" cy="37479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 flipV="1">
            <a:off x="3055348" y="5873538"/>
            <a:ext cx="937928" cy="62273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/>
          <p:cNvCxnSpPr/>
          <p:nvPr/>
        </p:nvCxnSpPr>
        <p:spPr>
          <a:xfrm>
            <a:off x="4369061" y="5961028"/>
            <a:ext cx="189986" cy="35448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單箭頭接點 171"/>
          <p:cNvCxnSpPr/>
          <p:nvPr/>
        </p:nvCxnSpPr>
        <p:spPr>
          <a:xfrm flipV="1">
            <a:off x="4709667" y="6021701"/>
            <a:ext cx="679567" cy="17808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單箭頭接點 174"/>
          <p:cNvCxnSpPr/>
          <p:nvPr/>
        </p:nvCxnSpPr>
        <p:spPr>
          <a:xfrm flipV="1">
            <a:off x="5796155" y="5675051"/>
            <a:ext cx="807350" cy="1847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單箭頭接點 177"/>
          <p:cNvCxnSpPr/>
          <p:nvPr/>
        </p:nvCxnSpPr>
        <p:spPr>
          <a:xfrm flipV="1">
            <a:off x="6789007" y="5324610"/>
            <a:ext cx="634668" cy="2673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/>
          <p:nvPr/>
        </p:nvCxnSpPr>
        <p:spPr>
          <a:xfrm>
            <a:off x="8023282" y="5515936"/>
            <a:ext cx="1052419" cy="4419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單箭頭接點 189"/>
          <p:cNvCxnSpPr/>
          <p:nvPr/>
        </p:nvCxnSpPr>
        <p:spPr>
          <a:xfrm flipV="1">
            <a:off x="9422578" y="5457634"/>
            <a:ext cx="198824" cy="55460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直線圖說文字 1 191"/>
          <p:cNvSpPr/>
          <p:nvPr/>
        </p:nvSpPr>
        <p:spPr>
          <a:xfrm>
            <a:off x="8433436" y="6322914"/>
            <a:ext cx="1243704" cy="496674"/>
          </a:xfrm>
          <a:prstGeom prst="borderCallout1">
            <a:avLst>
              <a:gd name="adj1" fmla="val -13739"/>
              <a:gd name="adj2" fmla="val 23022"/>
              <a:gd name="adj3" fmla="val -141998"/>
              <a:gd name="adj4" fmla="val -18871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16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6.1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0508" y="10108755"/>
            <a:ext cx="329213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27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18806" y="2059275"/>
            <a:ext cx="15340861" cy="72192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300E3335-72C2-4306-8691-1C6BA664BEE2}"/>
              </a:ext>
            </a:extLst>
          </p:cNvPr>
          <p:cNvGrpSpPr/>
          <p:nvPr/>
        </p:nvGrpSpPr>
        <p:grpSpPr>
          <a:xfrm>
            <a:off x="4742" y="-102002"/>
            <a:ext cx="15274189" cy="10882051"/>
            <a:chOff x="-8358" y="-198716"/>
            <a:chExt cx="15225001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-5070" y="9016018"/>
              <a:ext cx="15200336" cy="1501944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279075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xmlns="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785" y="9549529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xmlns="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0091" y="9617661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:a16="http://schemas.microsoft.com/office/drawing/2014/main" xmlns="" id="{723F70D6-A7C8-4E54-872E-E8CEE7F398CB}"/>
                </a:ext>
              </a:extLst>
            </p:cNvPr>
            <p:cNvSpPr/>
            <p:nvPr/>
          </p:nvSpPr>
          <p:spPr>
            <a:xfrm>
              <a:off x="5049260" y="9655830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3FBA1D34-2F77-46CC-9159-F88AC571748B}"/>
                </a:ext>
              </a:extLst>
            </p:cNvPr>
            <p:cNvSpPr/>
            <p:nvPr/>
          </p:nvSpPr>
          <p:spPr>
            <a:xfrm>
              <a:off x="884387" y="9637620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60ABE7B9-D90E-4C18-8D3B-9FF40CD66122}"/>
                </a:ext>
              </a:extLst>
            </p:cNvPr>
            <p:cNvSpPr/>
            <p:nvPr/>
          </p:nvSpPr>
          <p:spPr>
            <a:xfrm>
              <a:off x="3159626" y="9673591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51BE58ED-566F-48AC-8337-C4CE6D0BF3C9}"/>
                </a:ext>
              </a:extLst>
            </p:cNvPr>
            <p:cNvSpPr/>
            <p:nvPr/>
          </p:nvSpPr>
          <p:spPr>
            <a:xfrm>
              <a:off x="5497509" y="9661442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xmlns="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4EF168B0-39CA-40FE-BC8D-14D98EB49B25}"/>
                </a:ext>
              </a:extLst>
            </p:cNvPr>
            <p:cNvSpPr/>
            <p:nvPr/>
          </p:nvSpPr>
          <p:spPr>
            <a:xfrm>
              <a:off x="9186608" y="10027578"/>
              <a:ext cx="4793974" cy="3643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老人文康活動中心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9351" y="949231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2971" y="10383827"/>
            <a:ext cx="729692" cy="26158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2971" y="993073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xmlns="" id="{CD8462A8-B61C-4F1A-8DF7-F0104405C2C3}"/>
              </a:ext>
            </a:extLst>
          </p:cNvPr>
          <p:cNvSpPr/>
          <p:nvPr/>
        </p:nvSpPr>
        <p:spPr>
          <a:xfrm>
            <a:off x="9249" y="-49196"/>
            <a:ext cx="15240195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766"/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高雄市</a:t>
            </a:r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社區物資存放所至收容處所物資</a:t>
            </a:r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5804658" y="3793807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sp>
        <p:nvSpPr>
          <p:cNvPr id="112" name="手繪多邊形 111"/>
          <p:cNvSpPr/>
          <p:nvPr/>
        </p:nvSpPr>
        <p:spPr>
          <a:xfrm>
            <a:off x="1479217" y="2543621"/>
            <a:ext cx="12962389" cy="1234654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28322"/>
            <a:ext cx="219651" cy="673031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39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16122" y="4176262"/>
            <a:ext cx="438950" cy="4328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207881" y="9440982"/>
            <a:ext cx="4844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老人文康活動中心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9624" y="9864797"/>
            <a:ext cx="4731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 smtClean="0"/>
              <a:t>老人文康活動中心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21665" y="9933439"/>
            <a:ext cx="788574" cy="265184"/>
          </a:xfrm>
          <a:prstGeom prst="rect">
            <a:avLst/>
          </a:prstGeom>
        </p:spPr>
      </p:pic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4" name="直線單箭頭接點 263"/>
          <p:cNvCxnSpPr/>
          <p:nvPr/>
        </p:nvCxnSpPr>
        <p:spPr>
          <a:xfrm flipV="1">
            <a:off x="12687855" y="9656186"/>
            <a:ext cx="621967" cy="2432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06" y="2065956"/>
            <a:ext cx="1034254" cy="103425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2591" y="5615905"/>
            <a:ext cx="430887" cy="9359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56782" y="39226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899001" y="407445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自強街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93284" y="31807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203551" y="60063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27556" y="630297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70114" y="72611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532101" y="5282574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8528660" y="2160754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8461684" y="700704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3380301" y="866631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5826224" y="6868137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11356591" y="32551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11395599" y="2113585"/>
            <a:ext cx="94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092635" y="230322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6886760" y="837585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75402" y="4909424"/>
            <a:ext cx="1917099" cy="33855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5949034" y="4294147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56" name="直線單箭頭接點 55"/>
          <p:cNvCxnSpPr/>
          <p:nvPr/>
        </p:nvCxnSpPr>
        <p:spPr>
          <a:xfrm flipV="1">
            <a:off x="8027894" y="4183593"/>
            <a:ext cx="61302" cy="9032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6104842" y="5243859"/>
            <a:ext cx="964701" cy="1065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 flipV="1">
            <a:off x="7342401" y="5137391"/>
            <a:ext cx="598872" cy="2036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直線圖說文字 1 261"/>
          <p:cNvSpPr/>
          <p:nvPr/>
        </p:nvSpPr>
        <p:spPr>
          <a:xfrm>
            <a:off x="9261915" y="5110595"/>
            <a:ext cx="1419010" cy="455540"/>
          </a:xfrm>
          <a:prstGeom prst="borderCallout1">
            <a:avLst>
              <a:gd name="adj1" fmla="val 45317"/>
              <a:gd name="adj2" fmla="val 196"/>
              <a:gd name="adj3" fmla="val -55757"/>
              <a:gd name="adj4" fmla="val -84767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67" name="直線單箭頭接點 266"/>
          <p:cNvCxnSpPr/>
          <p:nvPr/>
        </p:nvCxnSpPr>
        <p:spPr>
          <a:xfrm>
            <a:off x="5880574" y="5328657"/>
            <a:ext cx="735800" cy="9242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直線單箭頭接點 274"/>
          <p:cNvCxnSpPr/>
          <p:nvPr/>
        </p:nvCxnSpPr>
        <p:spPr>
          <a:xfrm flipH="1">
            <a:off x="6402740" y="5617535"/>
            <a:ext cx="176749" cy="73181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直線單箭頭接點 279"/>
          <p:cNvCxnSpPr/>
          <p:nvPr/>
        </p:nvCxnSpPr>
        <p:spPr>
          <a:xfrm flipH="1">
            <a:off x="6309942" y="6774705"/>
            <a:ext cx="96669" cy="73678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單箭頭接點 281"/>
          <p:cNvCxnSpPr/>
          <p:nvPr/>
        </p:nvCxnSpPr>
        <p:spPr>
          <a:xfrm flipH="1">
            <a:off x="6151478" y="7879375"/>
            <a:ext cx="31288" cy="70301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直線圖說文字 1 282"/>
          <p:cNvSpPr/>
          <p:nvPr/>
        </p:nvSpPr>
        <p:spPr>
          <a:xfrm>
            <a:off x="7012420" y="6892371"/>
            <a:ext cx="1427351" cy="547439"/>
          </a:xfrm>
          <a:prstGeom prst="borderCallout1">
            <a:avLst>
              <a:gd name="adj1" fmla="val 62964"/>
              <a:gd name="adj2" fmla="val 454"/>
              <a:gd name="adj3" fmla="val 38568"/>
              <a:gd name="adj4" fmla="val -42917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800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85" name="直線單箭頭接點 284"/>
          <p:cNvCxnSpPr/>
          <p:nvPr/>
        </p:nvCxnSpPr>
        <p:spPr>
          <a:xfrm flipH="1">
            <a:off x="5039404" y="5593980"/>
            <a:ext cx="27910" cy="72978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直線單箭頭接點 286"/>
          <p:cNvCxnSpPr/>
          <p:nvPr/>
        </p:nvCxnSpPr>
        <p:spPr>
          <a:xfrm flipH="1">
            <a:off x="4851822" y="6583092"/>
            <a:ext cx="111769" cy="78040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4679355" y="7599243"/>
            <a:ext cx="130324" cy="92742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單箭頭接點 68"/>
          <p:cNvCxnSpPr/>
          <p:nvPr/>
        </p:nvCxnSpPr>
        <p:spPr>
          <a:xfrm flipV="1">
            <a:off x="4945846" y="8398797"/>
            <a:ext cx="829556" cy="12786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直線圖說文字 1 69"/>
          <p:cNvSpPr/>
          <p:nvPr/>
        </p:nvSpPr>
        <p:spPr>
          <a:xfrm>
            <a:off x="2737431" y="7691371"/>
            <a:ext cx="1544809" cy="478400"/>
          </a:xfrm>
          <a:prstGeom prst="borderCallout1">
            <a:avLst>
              <a:gd name="adj1" fmla="val 48456"/>
              <a:gd name="adj2" fmla="val 98348"/>
              <a:gd name="adj3" fmla="val 40710"/>
              <a:gd name="adj4" fmla="val 132147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82" name="直線單箭頭接點 81"/>
          <p:cNvCxnSpPr>
            <a:endCxn id="101" idx="2"/>
          </p:cNvCxnSpPr>
          <p:nvPr/>
        </p:nvCxnSpPr>
        <p:spPr>
          <a:xfrm>
            <a:off x="5295512" y="4059852"/>
            <a:ext cx="1046819" cy="72509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/>
          <p:nvPr/>
        </p:nvCxnSpPr>
        <p:spPr>
          <a:xfrm>
            <a:off x="6725839" y="4095977"/>
            <a:ext cx="1027946" cy="32421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7910678" y="4118258"/>
            <a:ext cx="938862" cy="13101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單箭頭接點 122"/>
          <p:cNvCxnSpPr/>
          <p:nvPr/>
        </p:nvCxnSpPr>
        <p:spPr>
          <a:xfrm flipV="1">
            <a:off x="9197195" y="3023617"/>
            <a:ext cx="234688" cy="985476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>
            <a:off x="9754946" y="2985605"/>
            <a:ext cx="1034801" cy="20188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>
            <a:off x="11293757" y="3251246"/>
            <a:ext cx="1090454" cy="126157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/>
          <p:nvPr/>
        </p:nvCxnSpPr>
        <p:spPr>
          <a:xfrm>
            <a:off x="12596487" y="3433701"/>
            <a:ext cx="1101797" cy="133577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單箭頭接點 138"/>
          <p:cNvCxnSpPr/>
          <p:nvPr/>
        </p:nvCxnSpPr>
        <p:spPr>
          <a:xfrm flipV="1">
            <a:off x="14028847" y="2744537"/>
            <a:ext cx="121670" cy="563505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直線圖說文字 1 139"/>
          <p:cNvSpPr/>
          <p:nvPr/>
        </p:nvSpPr>
        <p:spPr>
          <a:xfrm>
            <a:off x="6735780" y="2600591"/>
            <a:ext cx="1544363" cy="477862"/>
          </a:xfrm>
          <a:prstGeom prst="borderCallout1">
            <a:avLst>
              <a:gd name="adj1" fmla="val 103266"/>
              <a:gd name="adj2" fmla="val 97179"/>
              <a:gd name="adj3" fmla="val 207920"/>
              <a:gd name="adj4" fmla="val 166122"/>
            </a:avLst>
          </a:prstGeom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4.7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50" name="直線單箭頭接點 149"/>
          <p:cNvCxnSpPr/>
          <p:nvPr/>
        </p:nvCxnSpPr>
        <p:spPr>
          <a:xfrm>
            <a:off x="8020743" y="3665900"/>
            <a:ext cx="7151" cy="5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單箭頭接點 153"/>
          <p:cNvCxnSpPr/>
          <p:nvPr/>
        </p:nvCxnSpPr>
        <p:spPr>
          <a:xfrm flipV="1">
            <a:off x="6014624" y="5564450"/>
            <a:ext cx="951808" cy="602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單箭頭接點 161"/>
          <p:cNvCxnSpPr/>
          <p:nvPr/>
        </p:nvCxnSpPr>
        <p:spPr>
          <a:xfrm flipV="1">
            <a:off x="7065917" y="5444345"/>
            <a:ext cx="853677" cy="16418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 flipV="1">
            <a:off x="8214131" y="4274781"/>
            <a:ext cx="97127" cy="1063585"/>
          </a:xfrm>
          <a:prstGeom prst="straightConnector1">
            <a:avLst/>
          </a:prstGeom>
          <a:ln w="38100">
            <a:solidFill>
              <a:srgbClr val="FFFF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/>
          <p:cNvCxnSpPr/>
          <p:nvPr/>
        </p:nvCxnSpPr>
        <p:spPr>
          <a:xfrm>
            <a:off x="8422622" y="4225071"/>
            <a:ext cx="1054770" cy="8128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單箭頭接點 172"/>
          <p:cNvCxnSpPr/>
          <p:nvPr/>
        </p:nvCxnSpPr>
        <p:spPr>
          <a:xfrm flipV="1">
            <a:off x="13672821" y="3377403"/>
            <a:ext cx="726148" cy="47124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單箭頭接點 177"/>
          <p:cNvCxnSpPr/>
          <p:nvPr/>
        </p:nvCxnSpPr>
        <p:spPr>
          <a:xfrm flipV="1">
            <a:off x="9822846" y="4339656"/>
            <a:ext cx="1043905" cy="19321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/>
          <p:nvPr/>
        </p:nvCxnSpPr>
        <p:spPr>
          <a:xfrm flipV="1">
            <a:off x="10979065" y="4163601"/>
            <a:ext cx="1177745" cy="18571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線單箭頭接點 185"/>
          <p:cNvCxnSpPr/>
          <p:nvPr/>
        </p:nvCxnSpPr>
        <p:spPr>
          <a:xfrm flipV="1">
            <a:off x="12304148" y="3860769"/>
            <a:ext cx="1130137" cy="250951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直線圖說文字 1 187"/>
          <p:cNvSpPr/>
          <p:nvPr/>
        </p:nvSpPr>
        <p:spPr>
          <a:xfrm>
            <a:off x="12343069" y="4542408"/>
            <a:ext cx="1437299" cy="481913"/>
          </a:xfrm>
          <a:prstGeom prst="borderCallout1">
            <a:avLst>
              <a:gd name="adj1" fmla="val 64758"/>
              <a:gd name="adj2" fmla="val 1023"/>
              <a:gd name="adj3" fmla="val -44889"/>
              <a:gd name="adj4" fmla="val -51101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31" name="手繪多邊形 230"/>
          <p:cNvSpPr/>
          <p:nvPr/>
        </p:nvSpPr>
        <p:spPr>
          <a:xfrm>
            <a:off x="7651229" y="4074459"/>
            <a:ext cx="551477" cy="2125864"/>
          </a:xfrm>
          <a:custGeom>
            <a:avLst/>
            <a:gdLst>
              <a:gd name="connsiteX0" fmla="*/ 309282 w 309282"/>
              <a:gd name="connsiteY0" fmla="*/ 0 h 2138082"/>
              <a:gd name="connsiteX1" fmla="*/ 242047 w 309282"/>
              <a:gd name="connsiteY1" fmla="*/ 1210235 h 2138082"/>
              <a:gd name="connsiteX2" fmla="*/ 94129 w 309282"/>
              <a:gd name="connsiteY2" fmla="*/ 1842247 h 2138082"/>
              <a:gd name="connsiteX3" fmla="*/ 0 w 309282"/>
              <a:gd name="connsiteY3" fmla="*/ 2138082 h 2138082"/>
              <a:gd name="connsiteX4" fmla="*/ 0 w 309282"/>
              <a:gd name="connsiteY4" fmla="*/ 2138082 h 213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82" h="2138082">
                <a:moveTo>
                  <a:pt x="309282" y="0"/>
                </a:moveTo>
                <a:cubicBezTo>
                  <a:pt x="293594" y="451597"/>
                  <a:pt x="277906" y="903194"/>
                  <a:pt x="242047" y="1210235"/>
                </a:cubicBezTo>
                <a:cubicBezTo>
                  <a:pt x="206188" y="1517276"/>
                  <a:pt x="134470" y="1687606"/>
                  <a:pt x="94129" y="1842247"/>
                </a:cubicBezTo>
                <a:cubicBezTo>
                  <a:pt x="53788" y="1996888"/>
                  <a:pt x="0" y="2138082"/>
                  <a:pt x="0" y="2138082"/>
                </a:cubicBezTo>
                <a:lnTo>
                  <a:pt x="0" y="2138082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8235" y="4841600"/>
            <a:ext cx="347502" cy="445047"/>
          </a:xfrm>
          <a:prstGeom prst="rect">
            <a:avLst/>
          </a:prstGeom>
        </p:spPr>
      </p:pic>
      <p:cxnSp>
        <p:nvCxnSpPr>
          <p:cNvPr id="246" name="直線單箭頭接點 245"/>
          <p:cNvCxnSpPr/>
          <p:nvPr/>
        </p:nvCxnSpPr>
        <p:spPr>
          <a:xfrm flipH="1" flipV="1">
            <a:off x="5031970" y="5312029"/>
            <a:ext cx="602497" cy="6880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手繪多邊形 249"/>
          <p:cNvSpPr/>
          <p:nvPr/>
        </p:nvSpPr>
        <p:spPr>
          <a:xfrm>
            <a:off x="6306671" y="5283176"/>
            <a:ext cx="1761564" cy="195310"/>
          </a:xfrm>
          <a:custGeom>
            <a:avLst/>
            <a:gdLst>
              <a:gd name="connsiteX0" fmla="*/ 0 w 1761564"/>
              <a:gd name="connsiteY0" fmla="*/ 189777 h 195310"/>
              <a:gd name="connsiteX1" fmla="*/ 941294 w 1761564"/>
              <a:gd name="connsiteY1" fmla="*/ 176330 h 195310"/>
              <a:gd name="connsiteX2" fmla="*/ 1183341 w 1761564"/>
              <a:gd name="connsiteY2" fmla="*/ 189777 h 195310"/>
              <a:gd name="connsiteX3" fmla="*/ 1304364 w 1761564"/>
              <a:gd name="connsiteY3" fmla="*/ 68753 h 195310"/>
              <a:gd name="connsiteX4" fmla="*/ 1600200 w 1761564"/>
              <a:gd name="connsiteY4" fmla="*/ 1518 h 195310"/>
              <a:gd name="connsiteX5" fmla="*/ 1761564 w 1761564"/>
              <a:gd name="connsiteY5" fmla="*/ 28412 h 19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1564" h="195310">
                <a:moveTo>
                  <a:pt x="0" y="189777"/>
                </a:moveTo>
                <a:lnTo>
                  <a:pt x="941294" y="176330"/>
                </a:lnTo>
                <a:cubicBezTo>
                  <a:pt x="1138517" y="176330"/>
                  <a:pt x="1122829" y="207706"/>
                  <a:pt x="1183341" y="189777"/>
                </a:cubicBezTo>
                <a:cubicBezTo>
                  <a:pt x="1243853" y="171848"/>
                  <a:pt x="1234888" y="100129"/>
                  <a:pt x="1304364" y="68753"/>
                </a:cubicBezTo>
                <a:cubicBezTo>
                  <a:pt x="1373841" y="37376"/>
                  <a:pt x="1524000" y="8242"/>
                  <a:pt x="1600200" y="1518"/>
                </a:cubicBezTo>
                <a:cubicBezTo>
                  <a:pt x="1676400" y="-5206"/>
                  <a:pt x="1718982" y="11603"/>
                  <a:pt x="1761564" y="28412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直線單箭頭接點 38"/>
          <p:cNvCxnSpPr/>
          <p:nvPr/>
        </p:nvCxnSpPr>
        <p:spPr>
          <a:xfrm flipH="1" flipV="1">
            <a:off x="7331386" y="3940061"/>
            <a:ext cx="773334" cy="156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H="1" flipV="1">
            <a:off x="5059145" y="5167279"/>
            <a:ext cx="267069" cy="3363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/>
          <p:cNvCxnSpPr/>
          <p:nvPr/>
        </p:nvCxnSpPr>
        <p:spPr>
          <a:xfrm flipH="1" flipV="1">
            <a:off x="5019673" y="4018667"/>
            <a:ext cx="47641" cy="97086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>
            <a:off x="5058952" y="3781593"/>
            <a:ext cx="938891" cy="2662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單箭頭接點 59"/>
          <p:cNvCxnSpPr>
            <a:stCxn id="101" idx="0"/>
          </p:cNvCxnSpPr>
          <p:nvPr/>
        </p:nvCxnSpPr>
        <p:spPr>
          <a:xfrm>
            <a:off x="6342331" y="3793807"/>
            <a:ext cx="845122" cy="6696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直線圖說文字 1 61"/>
          <p:cNvSpPr/>
          <p:nvPr/>
        </p:nvSpPr>
        <p:spPr>
          <a:xfrm>
            <a:off x="3064889" y="4127632"/>
            <a:ext cx="1387803" cy="443370"/>
          </a:xfrm>
          <a:prstGeom prst="borderCallout1">
            <a:avLst>
              <a:gd name="adj1" fmla="val 82510"/>
              <a:gd name="adj2" fmla="val 142250"/>
              <a:gd name="adj3" fmla="val 36172"/>
              <a:gd name="adj4" fmla="val 104749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3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650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268" name="手繪多邊形 267"/>
          <p:cNvSpPr/>
          <p:nvPr/>
        </p:nvSpPr>
        <p:spPr>
          <a:xfrm>
            <a:off x="9036424" y="3402106"/>
            <a:ext cx="4935070" cy="861892"/>
          </a:xfrm>
          <a:custGeom>
            <a:avLst/>
            <a:gdLst>
              <a:gd name="connsiteX0" fmla="*/ 4935070 w 4935070"/>
              <a:gd name="connsiteY0" fmla="*/ 0 h 861892"/>
              <a:gd name="connsiteX1" fmla="*/ 4679576 w 4935070"/>
              <a:gd name="connsiteY1" fmla="*/ 268941 h 861892"/>
              <a:gd name="connsiteX2" fmla="*/ 4289611 w 4935070"/>
              <a:gd name="connsiteY2" fmla="*/ 295835 h 861892"/>
              <a:gd name="connsiteX3" fmla="*/ 4007223 w 4935070"/>
              <a:gd name="connsiteY3" fmla="*/ 389965 h 861892"/>
              <a:gd name="connsiteX4" fmla="*/ 3738282 w 4935070"/>
              <a:gd name="connsiteY4" fmla="*/ 497541 h 861892"/>
              <a:gd name="connsiteX5" fmla="*/ 3469341 w 4935070"/>
              <a:gd name="connsiteY5" fmla="*/ 484094 h 861892"/>
              <a:gd name="connsiteX6" fmla="*/ 3025588 w 4935070"/>
              <a:gd name="connsiteY6" fmla="*/ 537882 h 861892"/>
              <a:gd name="connsiteX7" fmla="*/ 2958352 w 4935070"/>
              <a:gd name="connsiteY7" fmla="*/ 605118 h 861892"/>
              <a:gd name="connsiteX8" fmla="*/ 2796988 w 4935070"/>
              <a:gd name="connsiteY8" fmla="*/ 712694 h 861892"/>
              <a:gd name="connsiteX9" fmla="*/ 2447364 w 4935070"/>
              <a:gd name="connsiteY9" fmla="*/ 753035 h 861892"/>
              <a:gd name="connsiteX10" fmla="*/ 1344705 w 4935070"/>
              <a:gd name="connsiteY10" fmla="*/ 860612 h 861892"/>
              <a:gd name="connsiteX11" fmla="*/ 0 w 4935070"/>
              <a:gd name="connsiteY11" fmla="*/ 672353 h 861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35070" h="861892">
                <a:moveTo>
                  <a:pt x="4935070" y="0"/>
                </a:moveTo>
                <a:cubicBezTo>
                  <a:pt x="4861111" y="109817"/>
                  <a:pt x="4787152" y="219635"/>
                  <a:pt x="4679576" y="268941"/>
                </a:cubicBezTo>
                <a:cubicBezTo>
                  <a:pt x="4572000" y="318247"/>
                  <a:pt x="4401670" y="275664"/>
                  <a:pt x="4289611" y="295835"/>
                </a:cubicBezTo>
                <a:cubicBezTo>
                  <a:pt x="4177552" y="316006"/>
                  <a:pt x="4099111" y="356347"/>
                  <a:pt x="4007223" y="389965"/>
                </a:cubicBezTo>
                <a:cubicBezTo>
                  <a:pt x="3915335" y="423583"/>
                  <a:pt x="3827929" y="481853"/>
                  <a:pt x="3738282" y="497541"/>
                </a:cubicBezTo>
                <a:cubicBezTo>
                  <a:pt x="3648635" y="513229"/>
                  <a:pt x="3588123" y="477371"/>
                  <a:pt x="3469341" y="484094"/>
                </a:cubicBezTo>
                <a:cubicBezTo>
                  <a:pt x="3350559" y="490817"/>
                  <a:pt x="3110753" y="517711"/>
                  <a:pt x="3025588" y="537882"/>
                </a:cubicBezTo>
                <a:cubicBezTo>
                  <a:pt x="2940423" y="558053"/>
                  <a:pt x="2996452" y="575983"/>
                  <a:pt x="2958352" y="605118"/>
                </a:cubicBezTo>
                <a:cubicBezTo>
                  <a:pt x="2920252" y="634253"/>
                  <a:pt x="2882153" y="688041"/>
                  <a:pt x="2796988" y="712694"/>
                </a:cubicBezTo>
                <a:cubicBezTo>
                  <a:pt x="2711823" y="737347"/>
                  <a:pt x="2447364" y="753035"/>
                  <a:pt x="2447364" y="753035"/>
                </a:cubicBezTo>
                <a:cubicBezTo>
                  <a:pt x="2205317" y="777688"/>
                  <a:pt x="1752599" y="874059"/>
                  <a:pt x="1344705" y="860612"/>
                </a:cubicBezTo>
                <a:cubicBezTo>
                  <a:pt x="936811" y="847165"/>
                  <a:pt x="468405" y="759759"/>
                  <a:pt x="0" y="672353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6" name="直線單箭頭接點 285"/>
          <p:cNvCxnSpPr/>
          <p:nvPr/>
        </p:nvCxnSpPr>
        <p:spPr>
          <a:xfrm flipV="1">
            <a:off x="14476299" y="2756067"/>
            <a:ext cx="11322" cy="56350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>
            <a:stCxn id="3" idx="1"/>
          </p:cNvCxnSpPr>
          <p:nvPr/>
        </p:nvCxnSpPr>
        <p:spPr>
          <a:xfrm flipH="1" flipV="1">
            <a:off x="5039404" y="5038167"/>
            <a:ext cx="328831" cy="25957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單箭頭接點 67"/>
          <p:cNvCxnSpPr/>
          <p:nvPr/>
        </p:nvCxnSpPr>
        <p:spPr>
          <a:xfrm flipH="1" flipV="1">
            <a:off x="4820830" y="4193845"/>
            <a:ext cx="21021" cy="829572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>
            <a:off x="12698348" y="10526908"/>
            <a:ext cx="664797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383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14835" y="2087919"/>
            <a:ext cx="15267132" cy="71330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TW" altLang="en-US" sz="1800" dirty="0">
              <a:solidFill>
                <a:schemeClr val="tx1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300E3335-72C2-4306-8691-1C6BA664BEE2}"/>
              </a:ext>
            </a:extLst>
          </p:cNvPr>
          <p:cNvGrpSpPr/>
          <p:nvPr/>
        </p:nvGrpSpPr>
        <p:grpSpPr>
          <a:xfrm>
            <a:off x="-1555" y="24331"/>
            <a:ext cx="15164472" cy="10799763"/>
            <a:chOff x="78650" y="-198716"/>
            <a:chExt cx="15158104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31999" y="8843585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ctr" defTabSz="914766"/>
              <a:endParaRPr sz="1800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xmlns="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830" y="9497877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xmlns="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72137" y="958610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:a16="http://schemas.microsoft.com/office/drawing/2014/main" xmlns="" id="{723F70D6-A7C8-4E54-872E-E8CEE7F398CB}"/>
                </a:ext>
              </a:extLst>
            </p:cNvPr>
            <p:cNvSpPr/>
            <p:nvPr/>
          </p:nvSpPr>
          <p:spPr>
            <a:xfrm>
              <a:off x="5278753" y="9647078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3FBA1D34-2F77-46CC-9159-F88AC571748B}"/>
                </a:ext>
              </a:extLst>
            </p:cNvPr>
            <p:cNvSpPr/>
            <p:nvPr/>
          </p:nvSpPr>
          <p:spPr>
            <a:xfrm>
              <a:off x="885104" y="9608140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60ABE7B9-D90E-4C18-8D3B-9FF40CD66122}"/>
                </a:ext>
              </a:extLst>
            </p:cNvPr>
            <p:cNvSpPr/>
            <p:nvPr/>
          </p:nvSpPr>
          <p:spPr>
            <a:xfrm>
              <a:off x="3412688" y="9655716"/>
              <a:ext cx="1601854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51BE58ED-566F-48AC-8337-C4CE6D0BF3C9}"/>
                </a:ext>
              </a:extLst>
            </p:cNvPr>
            <p:cNvSpPr/>
            <p:nvPr/>
          </p:nvSpPr>
          <p:spPr>
            <a:xfrm>
              <a:off x="5746429" y="9630750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xmlns="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247136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7135" y="10011527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xmlns="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社區物資存放所至收容處所物資</a:t>
            </a:r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55819" y="4061012"/>
            <a:ext cx="1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821974" y="4380613"/>
            <a:ext cx="430887" cy="7319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439108" y="2874993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705983" y="5634686"/>
            <a:ext cx="430887" cy="7543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53682" y="9247978"/>
            <a:ext cx="719014" cy="252986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36122" y="10454709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11235" y="10048095"/>
            <a:ext cx="888061" cy="298639"/>
          </a:xfrm>
          <a:prstGeom prst="rect">
            <a:avLst/>
          </a:prstGeom>
          <a:ln w="38100">
            <a:noFill/>
          </a:ln>
        </p:spPr>
      </p:pic>
      <p:sp>
        <p:nvSpPr>
          <p:cNvPr id="85" name="手繪多邊形 84"/>
          <p:cNvSpPr/>
          <p:nvPr/>
        </p:nvSpPr>
        <p:spPr>
          <a:xfrm>
            <a:off x="4501534" y="2312894"/>
            <a:ext cx="6081301" cy="1183341"/>
          </a:xfrm>
          <a:custGeom>
            <a:avLst/>
            <a:gdLst>
              <a:gd name="connsiteX0" fmla="*/ 6081301 w 6081301"/>
              <a:gd name="connsiteY0" fmla="*/ 0 h 1183341"/>
              <a:gd name="connsiteX1" fmla="*/ 1065548 w 6081301"/>
              <a:gd name="connsiteY1" fmla="*/ 26894 h 1183341"/>
              <a:gd name="connsiteX2" fmla="*/ 164595 w 6081301"/>
              <a:gd name="connsiteY2" fmla="*/ 282388 h 1183341"/>
              <a:gd name="connsiteX3" fmla="*/ 3231 w 6081301"/>
              <a:gd name="connsiteY3" fmla="*/ 1183341 h 11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1301" h="1183341">
                <a:moveTo>
                  <a:pt x="6081301" y="0"/>
                </a:moveTo>
                <a:lnTo>
                  <a:pt x="1065548" y="26894"/>
                </a:lnTo>
                <a:cubicBezTo>
                  <a:pt x="79430" y="73959"/>
                  <a:pt x="341648" y="89647"/>
                  <a:pt x="164595" y="282388"/>
                </a:cubicBezTo>
                <a:cubicBezTo>
                  <a:pt x="-12458" y="475129"/>
                  <a:pt x="-4614" y="829235"/>
                  <a:pt x="3231" y="1183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6" name="圖片 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8157" y="2410075"/>
            <a:ext cx="438950" cy="438950"/>
          </a:xfrm>
          <a:prstGeom prst="rect">
            <a:avLst/>
          </a:prstGeom>
        </p:spPr>
      </p:pic>
      <p:pic>
        <p:nvPicPr>
          <p:cNvPr id="87" name="圖片 8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25474" y="2820306"/>
            <a:ext cx="438950" cy="438950"/>
          </a:xfrm>
          <a:prstGeom prst="rect">
            <a:avLst/>
          </a:prstGeom>
        </p:spPr>
      </p:pic>
      <p:pic>
        <p:nvPicPr>
          <p:cNvPr id="88" name="圖片 8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20805" y="4213264"/>
            <a:ext cx="438950" cy="438950"/>
          </a:xfrm>
          <a:prstGeom prst="rect">
            <a:avLst/>
          </a:prstGeom>
        </p:spPr>
      </p:pic>
      <p:pic>
        <p:nvPicPr>
          <p:cNvPr id="89" name="圖片 8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0742" y="4360294"/>
            <a:ext cx="438950" cy="438950"/>
          </a:xfrm>
          <a:prstGeom prst="rect">
            <a:avLst/>
          </a:prstGeom>
        </p:spPr>
      </p:pic>
      <p:pic>
        <p:nvPicPr>
          <p:cNvPr id="90" name="圖片 8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94180" y="3372948"/>
            <a:ext cx="451143" cy="865707"/>
          </a:xfrm>
          <a:prstGeom prst="rect">
            <a:avLst/>
          </a:prstGeom>
        </p:spPr>
      </p:pic>
      <p:cxnSp>
        <p:nvCxnSpPr>
          <p:cNvPr id="99" name="直線單箭頭接點 98"/>
          <p:cNvCxnSpPr/>
          <p:nvPr/>
        </p:nvCxnSpPr>
        <p:spPr>
          <a:xfrm flipV="1">
            <a:off x="11147612" y="4213264"/>
            <a:ext cx="157042" cy="87316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單箭頭接點 100"/>
          <p:cNvCxnSpPr/>
          <p:nvPr/>
        </p:nvCxnSpPr>
        <p:spPr>
          <a:xfrm flipV="1">
            <a:off x="11320549" y="3140916"/>
            <a:ext cx="188029" cy="76094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 flipH="1" flipV="1">
            <a:off x="11400210" y="2199264"/>
            <a:ext cx="268674" cy="57003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單箭頭接點 104"/>
          <p:cNvCxnSpPr/>
          <p:nvPr/>
        </p:nvCxnSpPr>
        <p:spPr>
          <a:xfrm flipH="1" flipV="1">
            <a:off x="10367987" y="2168080"/>
            <a:ext cx="734213" cy="1389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H="1" flipV="1">
            <a:off x="9147544" y="2177519"/>
            <a:ext cx="933439" cy="2839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>
            <a:endCxn id="86" idx="0"/>
          </p:cNvCxnSpPr>
          <p:nvPr/>
        </p:nvCxnSpPr>
        <p:spPr>
          <a:xfrm flipH="1">
            <a:off x="8657632" y="2180612"/>
            <a:ext cx="329166" cy="22946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10785338" y="4588031"/>
            <a:ext cx="136087" cy="73332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H="1" flipV="1">
            <a:off x="9811297" y="4302865"/>
            <a:ext cx="1069897" cy="8148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單箭頭接點 120"/>
          <p:cNvCxnSpPr/>
          <p:nvPr/>
        </p:nvCxnSpPr>
        <p:spPr>
          <a:xfrm flipH="1" flipV="1">
            <a:off x="7743927" y="4083911"/>
            <a:ext cx="1138235" cy="114964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>
            <a:stCxn id="90" idx="3"/>
          </p:cNvCxnSpPr>
          <p:nvPr/>
        </p:nvCxnSpPr>
        <p:spPr>
          <a:xfrm flipH="1" flipV="1">
            <a:off x="7709520" y="3405532"/>
            <a:ext cx="35803" cy="40027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 flipV="1">
            <a:off x="7841813" y="3350163"/>
            <a:ext cx="700390" cy="92524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 flipV="1">
            <a:off x="11021277" y="3411773"/>
            <a:ext cx="148159" cy="7414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11252447" y="2570981"/>
            <a:ext cx="55251" cy="720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單箭頭接點 133"/>
          <p:cNvCxnSpPr/>
          <p:nvPr/>
        </p:nvCxnSpPr>
        <p:spPr>
          <a:xfrm flipH="1">
            <a:off x="10735094" y="2410075"/>
            <a:ext cx="517353" cy="117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單箭頭接點 135"/>
          <p:cNvCxnSpPr/>
          <p:nvPr/>
        </p:nvCxnSpPr>
        <p:spPr>
          <a:xfrm flipH="1">
            <a:off x="10358031" y="2557532"/>
            <a:ext cx="372191" cy="7371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單箭頭接點 138"/>
          <p:cNvCxnSpPr/>
          <p:nvPr/>
        </p:nvCxnSpPr>
        <p:spPr>
          <a:xfrm flipV="1">
            <a:off x="10878843" y="4380613"/>
            <a:ext cx="189413" cy="9407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 flipH="1" flipV="1">
            <a:off x="9725474" y="4520248"/>
            <a:ext cx="857361" cy="8092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單箭頭接點 143"/>
          <p:cNvCxnSpPr/>
          <p:nvPr/>
        </p:nvCxnSpPr>
        <p:spPr>
          <a:xfrm flipH="1" flipV="1">
            <a:off x="8438157" y="4400538"/>
            <a:ext cx="814680" cy="8510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/>
          <p:nvPr/>
        </p:nvCxnSpPr>
        <p:spPr>
          <a:xfrm flipH="1" flipV="1">
            <a:off x="7474201" y="4304277"/>
            <a:ext cx="679284" cy="10426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單箭頭接點 147"/>
          <p:cNvCxnSpPr/>
          <p:nvPr/>
        </p:nvCxnSpPr>
        <p:spPr>
          <a:xfrm flipV="1">
            <a:off x="7204050" y="3349963"/>
            <a:ext cx="28403" cy="60113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單箭頭接點 154"/>
          <p:cNvCxnSpPr/>
          <p:nvPr/>
        </p:nvCxnSpPr>
        <p:spPr>
          <a:xfrm>
            <a:off x="7542184" y="3349963"/>
            <a:ext cx="744518" cy="4646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單箭頭接點 156"/>
          <p:cNvCxnSpPr/>
          <p:nvPr/>
        </p:nvCxnSpPr>
        <p:spPr>
          <a:xfrm>
            <a:off x="8693316" y="3430218"/>
            <a:ext cx="654584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單箭頭接點 158"/>
          <p:cNvCxnSpPr/>
          <p:nvPr/>
        </p:nvCxnSpPr>
        <p:spPr>
          <a:xfrm flipV="1">
            <a:off x="9594280" y="3372949"/>
            <a:ext cx="559874" cy="3882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直線圖說文字 1 161"/>
          <p:cNvSpPr/>
          <p:nvPr/>
        </p:nvSpPr>
        <p:spPr>
          <a:xfrm>
            <a:off x="11720804" y="3809969"/>
            <a:ext cx="1352027" cy="519686"/>
          </a:xfrm>
          <a:prstGeom prst="borderCallout1">
            <a:avLst>
              <a:gd name="adj1" fmla="val 62005"/>
              <a:gd name="adj2" fmla="val -12"/>
              <a:gd name="adj3" fmla="val 32644"/>
              <a:gd name="adj4" fmla="val -48503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63" name="直線圖說文字 1 162"/>
          <p:cNvSpPr/>
          <p:nvPr/>
        </p:nvSpPr>
        <p:spPr>
          <a:xfrm>
            <a:off x="9347900" y="4949664"/>
            <a:ext cx="1351301" cy="511960"/>
          </a:xfrm>
          <a:prstGeom prst="borderCallout1">
            <a:avLst>
              <a:gd name="adj1" fmla="val 36309"/>
              <a:gd name="adj2" fmla="val -2074"/>
              <a:gd name="adj3" fmla="val -92021"/>
              <a:gd name="adj4" fmla="val -24822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64" name="直線圖說文字 1 163"/>
          <p:cNvSpPr/>
          <p:nvPr/>
        </p:nvSpPr>
        <p:spPr>
          <a:xfrm>
            <a:off x="12448361" y="2294356"/>
            <a:ext cx="1424235" cy="474947"/>
          </a:xfrm>
          <a:prstGeom prst="borderCallout1">
            <a:avLst>
              <a:gd name="adj1" fmla="val 44232"/>
              <a:gd name="adj2" fmla="val -1724"/>
              <a:gd name="adj3" fmla="val 43988"/>
              <a:gd name="adj4" fmla="val -63308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65" name="直線圖說文字 1 164"/>
          <p:cNvSpPr/>
          <p:nvPr/>
        </p:nvSpPr>
        <p:spPr>
          <a:xfrm>
            <a:off x="5770726" y="2504049"/>
            <a:ext cx="1380512" cy="475951"/>
          </a:xfrm>
          <a:prstGeom prst="borderCallout1">
            <a:avLst>
              <a:gd name="adj1" fmla="val 58304"/>
              <a:gd name="adj2" fmla="val 103684"/>
              <a:gd name="adj3" fmla="val 202910"/>
              <a:gd name="adj4" fmla="val 137972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67" name="直線單箭頭接點 166"/>
          <p:cNvCxnSpPr/>
          <p:nvPr/>
        </p:nvCxnSpPr>
        <p:spPr>
          <a:xfrm flipH="1" flipV="1">
            <a:off x="9823081" y="4652214"/>
            <a:ext cx="882901" cy="13972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/>
          <p:cNvCxnSpPr/>
          <p:nvPr/>
        </p:nvCxnSpPr>
        <p:spPr>
          <a:xfrm flipH="1" flipV="1">
            <a:off x="8592671" y="4520248"/>
            <a:ext cx="943299" cy="8093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單箭頭接點 170"/>
          <p:cNvCxnSpPr/>
          <p:nvPr/>
        </p:nvCxnSpPr>
        <p:spPr>
          <a:xfrm flipH="1" flipV="1">
            <a:off x="7319490" y="4373982"/>
            <a:ext cx="930624" cy="1462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/>
          <p:cNvCxnSpPr/>
          <p:nvPr/>
        </p:nvCxnSpPr>
        <p:spPr>
          <a:xfrm flipH="1" flipV="1">
            <a:off x="6252861" y="4208132"/>
            <a:ext cx="824582" cy="12152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/>
          <p:nvPr/>
        </p:nvCxnSpPr>
        <p:spPr>
          <a:xfrm flipH="1" flipV="1">
            <a:off x="5367776" y="3875013"/>
            <a:ext cx="546798" cy="3975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單箭頭接點 179"/>
          <p:cNvCxnSpPr/>
          <p:nvPr/>
        </p:nvCxnSpPr>
        <p:spPr>
          <a:xfrm flipH="1" flipV="1">
            <a:off x="4708418" y="5406412"/>
            <a:ext cx="679490" cy="19983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/>
          <p:nvPr/>
        </p:nvCxnSpPr>
        <p:spPr>
          <a:xfrm flipH="1" flipV="1">
            <a:off x="3932962" y="4843003"/>
            <a:ext cx="525539" cy="52943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單箭頭接點 183"/>
          <p:cNvCxnSpPr/>
          <p:nvPr/>
        </p:nvCxnSpPr>
        <p:spPr>
          <a:xfrm>
            <a:off x="11078341" y="5240479"/>
            <a:ext cx="12826" cy="795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單箭頭接點 186"/>
          <p:cNvCxnSpPr/>
          <p:nvPr/>
        </p:nvCxnSpPr>
        <p:spPr>
          <a:xfrm flipH="1">
            <a:off x="10962648" y="5817295"/>
            <a:ext cx="122106" cy="885053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單箭頭接點 189"/>
          <p:cNvCxnSpPr/>
          <p:nvPr/>
        </p:nvCxnSpPr>
        <p:spPr>
          <a:xfrm flipH="1" flipV="1">
            <a:off x="9957398" y="6552530"/>
            <a:ext cx="777696" cy="153368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單箭頭接點 192"/>
          <p:cNvCxnSpPr/>
          <p:nvPr/>
        </p:nvCxnSpPr>
        <p:spPr>
          <a:xfrm flipH="1" flipV="1">
            <a:off x="8962373" y="6426053"/>
            <a:ext cx="679168" cy="121893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單箭頭接點 194"/>
          <p:cNvCxnSpPr/>
          <p:nvPr/>
        </p:nvCxnSpPr>
        <p:spPr>
          <a:xfrm flipH="1">
            <a:off x="8058782" y="6443794"/>
            <a:ext cx="634534" cy="11742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單箭頭接點 196"/>
          <p:cNvCxnSpPr/>
          <p:nvPr/>
        </p:nvCxnSpPr>
        <p:spPr>
          <a:xfrm flipH="1">
            <a:off x="7099205" y="6584926"/>
            <a:ext cx="659861" cy="100546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單箭頭接點 198"/>
          <p:cNvCxnSpPr/>
          <p:nvPr/>
        </p:nvCxnSpPr>
        <p:spPr>
          <a:xfrm flipH="1" flipV="1">
            <a:off x="6231721" y="6045741"/>
            <a:ext cx="502836" cy="56602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單箭頭接點 200"/>
          <p:cNvCxnSpPr/>
          <p:nvPr/>
        </p:nvCxnSpPr>
        <p:spPr>
          <a:xfrm flipH="1" flipV="1">
            <a:off x="5540779" y="5661803"/>
            <a:ext cx="480854" cy="317368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線單箭頭接點 203"/>
          <p:cNvCxnSpPr/>
          <p:nvPr/>
        </p:nvCxnSpPr>
        <p:spPr>
          <a:xfrm flipH="1" flipV="1">
            <a:off x="4489883" y="3762544"/>
            <a:ext cx="699398" cy="13281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單箭頭接點 205"/>
          <p:cNvCxnSpPr/>
          <p:nvPr/>
        </p:nvCxnSpPr>
        <p:spPr>
          <a:xfrm flipH="1">
            <a:off x="4060925" y="3820632"/>
            <a:ext cx="346472" cy="31031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直線圖說文字 1 206"/>
          <p:cNvSpPr/>
          <p:nvPr/>
        </p:nvSpPr>
        <p:spPr>
          <a:xfrm>
            <a:off x="8651318" y="7063924"/>
            <a:ext cx="1171763" cy="454521"/>
          </a:xfrm>
          <a:prstGeom prst="borderCallout1">
            <a:avLst>
              <a:gd name="adj1" fmla="val 18750"/>
              <a:gd name="adj2" fmla="val -950"/>
              <a:gd name="adj3" fmla="val -116433"/>
              <a:gd name="adj4" fmla="val -20196"/>
            </a:avLst>
          </a:prstGeom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08" name="直線圖說文字 1 207"/>
          <p:cNvSpPr/>
          <p:nvPr/>
        </p:nvSpPr>
        <p:spPr>
          <a:xfrm>
            <a:off x="7331406" y="4674410"/>
            <a:ext cx="1248011" cy="550183"/>
          </a:xfrm>
          <a:prstGeom prst="borderCallout1">
            <a:avLst>
              <a:gd name="adj1" fmla="val 19146"/>
              <a:gd name="adj2" fmla="val 375"/>
              <a:gd name="adj3" fmla="val -74245"/>
              <a:gd name="adj4" fmla="val -68722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12" name="直線單箭頭接點 211"/>
          <p:cNvCxnSpPr/>
          <p:nvPr/>
        </p:nvCxnSpPr>
        <p:spPr>
          <a:xfrm flipV="1">
            <a:off x="10962648" y="4625788"/>
            <a:ext cx="89680" cy="8452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直線單箭頭接點 213"/>
          <p:cNvCxnSpPr/>
          <p:nvPr/>
        </p:nvCxnSpPr>
        <p:spPr>
          <a:xfrm flipH="1" flipV="1">
            <a:off x="9910829" y="4159050"/>
            <a:ext cx="929882" cy="14046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線單箭頭接點 215"/>
          <p:cNvCxnSpPr>
            <a:stCxn id="51" idx="0"/>
          </p:cNvCxnSpPr>
          <p:nvPr/>
        </p:nvCxnSpPr>
        <p:spPr>
          <a:xfrm flipH="1" flipV="1">
            <a:off x="8620559" y="4020333"/>
            <a:ext cx="847842" cy="4067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單箭頭接點 217"/>
          <p:cNvCxnSpPr/>
          <p:nvPr/>
        </p:nvCxnSpPr>
        <p:spPr>
          <a:xfrm flipH="1" flipV="1">
            <a:off x="7592523" y="3965142"/>
            <a:ext cx="781266" cy="2908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線單箭頭接點 219"/>
          <p:cNvCxnSpPr/>
          <p:nvPr/>
        </p:nvCxnSpPr>
        <p:spPr>
          <a:xfrm flipH="1" flipV="1">
            <a:off x="6312031" y="3969559"/>
            <a:ext cx="920422" cy="358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線單箭頭接點 221"/>
          <p:cNvCxnSpPr/>
          <p:nvPr/>
        </p:nvCxnSpPr>
        <p:spPr>
          <a:xfrm flipH="1">
            <a:off x="5806255" y="3937225"/>
            <a:ext cx="257088" cy="5125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單箭頭接點 224"/>
          <p:cNvCxnSpPr/>
          <p:nvPr/>
        </p:nvCxnSpPr>
        <p:spPr>
          <a:xfrm flipH="1">
            <a:off x="11186616" y="5774307"/>
            <a:ext cx="534188" cy="794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單箭頭接點 226"/>
          <p:cNvCxnSpPr/>
          <p:nvPr/>
        </p:nvCxnSpPr>
        <p:spPr>
          <a:xfrm>
            <a:off x="11252447" y="5979171"/>
            <a:ext cx="17540" cy="84254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單箭頭接點 228"/>
          <p:cNvCxnSpPr/>
          <p:nvPr/>
        </p:nvCxnSpPr>
        <p:spPr>
          <a:xfrm flipH="1" flipV="1">
            <a:off x="10232303" y="6925236"/>
            <a:ext cx="775185" cy="6572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單箭頭接點 230"/>
          <p:cNvCxnSpPr/>
          <p:nvPr/>
        </p:nvCxnSpPr>
        <p:spPr>
          <a:xfrm flipH="1" flipV="1">
            <a:off x="9182680" y="6712555"/>
            <a:ext cx="673653" cy="11759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單箭頭接點 232"/>
          <p:cNvCxnSpPr/>
          <p:nvPr/>
        </p:nvCxnSpPr>
        <p:spPr>
          <a:xfrm flipH="1">
            <a:off x="8244461" y="6679957"/>
            <a:ext cx="611358" cy="16809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單箭頭接點 234"/>
          <p:cNvCxnSpPr/>
          <p:nvPr/>
        </p:nvCxnSpPr>
        <p:spPr>
          <a:xfrm flipH="1" flipV="1">
            <a:off x="7147467" y="6923251"/>
            <a:ext cx="763798" cy="1531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 flipH="1" flipV="1">
            <a:off x="6113553" y="6328751"/>
            <a:ext cx="592537" cy="49296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單箭頭接點 238"/>
          <p:cNvCxnSpPr/>
          <p:nvPr/>
        </p:nvCxnSpPr>
        <p:spPr>
          <a:xfrm flipH="1" flipV="1">
            <a:off x="5329419" y="5723125"/>
            <a:ext cx="706077" cy="44017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線單箭頭接點 246"/>
          <p:cNvCxnSpPr/>
          <p:nvPr/>
        </p:nvCxnSpPr>
        <p:spPr>
          <a:xfrm flipV="1">
            <a:off x="5551619" y="4924492"/>
            <a:ext cx="256997" cy="64055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直線圖說文字 1 247"/>
          <p:cNvSpPr/>
          <p:nvPr/>
        </p:nvSpPr>
        <p:spPr>
          <a:xfrm>
            <a:off x="5009942" y="6705899"/>
            <a:ext cx="1214364" cy="526252"/>
          </a:xfrm>
          <a:prstGeom prst="borderCallout1">
            <a:avLst>
              <a:gd name="adj1" fmla="val -1692"/>
              <a:gd name="adj2" fmla="val 26077"/>
              <a:gd name="adj3" fmla="val -133431"/>
              <a:gd name="adj4" fmla="val 66366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1.3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sp>
        <p:nvSpPr>
          <p:cNvPr id="249" name="直線圖說文字 1 248"/>
          <p:cNvSpPr/>
          <p:nvPr/>
        </p:nvSpPr>
        <p:spPr>
          <a:xfrm>
            <a:off x="5148303" y="3336223"/>
            <a:ext cx="1246137" cy="430625"/>
          </a:xfrm>
          <a:prstGeom prst="borderCallout1">
            <a:avLst>
              <a:gd name="adj1" fmla="val 32010"/>
              <a:gd name="adj2" fmla="val 102525"/>
              <a:gd name="adj3" fmla="val 148966"/>
              <a:gd name="adj4" fmla="val 136577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dirty="0"/>
          </a:p>
        </p:txBody>
      </p:sp>
      <p:pic>
        <p:nvPicPr>
          <p:cNvPr id="250" name="圖片 24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697" y="2101935"/>
            <a:ext cx="1036410" cy="1036410"/>
          </a:xfrm>
          <a:prstGeom prst="rect">
            <a:avLst/>
          </a:prstGeom>
        </p:spPr>
      </p:pic>
      <p:sp>
        <p:nvSpPr>
          <p:cNvPr id="255" name="文字方塊 254"/>
          <p:cNvSpPr txBox="1"/>
          <p:nvPr/>
        </p:nvSpPr>
        <p:spPr>
          <a:xfrm rot="10800000" flipV="1">
            <a:off x="9072451" y="9186351"/>
            <a:ext cx="4624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latin typeface="+mn-ea"/>
              </a:rPr>
              <a:t>老人文康活動中心</a:t>
            </a:r>
            <a:r>
              <a:rPr lang="en-US" altLang="zh-TW" sz="1800" dirty="0" smtClean="0">
                <a:latin typeface="+mn-ea"/>
              </a:rPr>
              <a:t>-</a:t>
            </a:r>
            <a:r>
              <a:rPr lang="zh-TW" altLang="en-US" sz="1800" dirty="0" smtClean="0">
                <a:latin typeface="+mn-ea"/>
              </a:rPr>
              <a:t>大社國小</a:t>
            </a:r>
            <a:r>
              <a:rPr lang="en-US" altLang="zh-TW" sz="1800" dirty="0" smtClean="0">
                <a:latin typeface="+mn-ea"/>
              </a:rPr>
              <a:t>(</a:t>
            </a:r>
            <a:r>
              <a:rPr lang="zh-TW" altLang="en-US" sz="1800" dirty="0" smtClean="0">
                <a:latin typeface="+mn-ea"/>
              </a:rPr>
              <a:t>備用             </a:t>
            </a:r>
            <a:r>
              <a:rPr lang="en-US" altLang="zh-TW" sz="1800" dirty="0" smtClean="0">
                <a:latin typeface="+mn-ea"/>
              </a:rPr>
              <a:t>)    </a:t>
            </a:r>
            <a:endParaRPr lang="zh-TW" altLang="en-US" sz="18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072450" y="9575953"/>
            <a:ext cx="473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 smtClean="0"/>
              <a:t>老人文康活動中心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cxnSp>
        <p:nvCxnSpPr>
          <p:cNvPr id="10" name="直線單箭頭接點 9"/>
          <p:cNvCxnSpPr/>
          <p:nvPr/>
        </p:nvCxnSpPr>
        <p:spPr>
          <a:xfrm>
            <a:off x="12804943" y="9824641"/>
            <a:ext cx="688908" cy="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9072449" y="9964949"/>
            <a:ext cx="5327985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zh-TW" altLang="en-US" sz="1800" dirty="0" smtClean="0"/>
              <a:t>老人文康活動中心</a:t>
            </a:r>
            <a:r>
              <a:rPr lang="en-US" altLang="zh-TW" sz="1800" dirty="0" smtClean="0"/>
              <a:t>-</a:t>
            </a:r>
            <a:r>
              <a:rPr lang="zh-TW" altLang="en-US" sz="1800" dirty="0"/>
              <a:t>保安里活動</a:t>
            </a:r>
            <a:r>
              <a:rPr lang="zh-TW" altLang="en-US" sz="1800" dirty="0" smtClean="0"/>
              <a:t>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18" name="矩形 17"/>
          <p:cNvSpPr/>
          <p:nvPr/>
        </p:nvSpPr>
        <p:spPr>
          <a:xfrm>
            <a:off x="9072450" y="10353945"/>
            <a:ext cx="4300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 smtClean="0"/>
              <a:t>老人文康活動中心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3" name="手繪多邊形 2"/>
          <p:cNvSpPr/>
          <p:nvPr/>
        </p:nvSpPr>
        <p:spPr>
          <a:xfrm>
            <a:off x="11134165" y="4625788"/>
            <a:ext cx="1519517" cy="1039305"/>
          </a:xfrm>
          <a:custGeom>
            <a:avLst/>
            <a:gdLst>
              <a:gd name="connsiteX0" fmla="*/ 0 w 1519517"/>
              <a:gd name="connsiteY0" fmla="*/ 1035424 h 1039305"/>
              <a:gd name="connsiteX1" fmla="*/ 524435 w 1519517"/>
              <a:gd name="connsiteY1" fmla="*/ 1035424 h 1039305"/>
              <a:gd name="connsiteX2" fmla="*/ 806823 w 1519517"/>
              <a:gd name="connsiteY2" fmla="*/ 995083 h 1039305"/>
              <a:gd name="connsiteX3" fmla="*/ 874059 w 1519517"/>
              <a:gd name="connsiteY3" fmla="*/ 900953 h 1039305"/>
              <a:gd name="connsiteX4" fmla="*/ 968188 w 1519517"/>
              <a:gd name="connsiteY4" fmla="*/ 847165 h 1039305"/>
              <a:gd name="connsiteX5" fmla="*/ 1169894 w 1519517"/>
              <a:gd name="connsiteY5" fmla="*/ 847165 h 1039305"/>
              <a:gd name="connsiteX6" fmla="*/ 1317811 w 1519517"/>
              <a:gd name="connsiteY6" fmla="*/ 860612 h 1039305"/>
              <a:gd name="connsiteX7" fmla="*/ 1398494 w 1519517"/>
              <a:gd name="connsiteY7" fmla="*/ 779930 h 1039305"/>
              <a:gd name="connsiteX8" fmla="*/ 1519517 w 1519517"/>
              <a:gd name="connsiteY8" fmla="*/ 0 h 103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517" h="1039305">
                <a:moveTo>
                  <a:pt x="0" y="1035424"/>
                </a:moveTo>
                <a:cubicBezTo>
                  <a:pt x="194982" y="1038785"/>
                  <a:pt x="389965" y="1042147"/>
                  <a:pt x="524435" y="1035424"/>
                </a:cubicBezTo>
                <a:cubicBezTo>
                  <a:pt x="658905" y="1028701"/>
                  <a:pt x="748552" y="1017495"/>
                  <a:pt x="806823" y="995083"/>
                </a:cubicBezTo>
                <a:cubicBezTo>
                  <a:pt x="865094" y="972671"/>
                  <a:pt x="847165" y="925606"/>
                  <a:pt x="874059" y="900953"/>
                </a:cubicBezTo>
                <a:cubicBezTo>
                  <a:pt x="900953" y="876300"/>
                  <a:pt x="918882" y="856130"/>
                  <a:pt x="968188" y="847165"/>
                </a:cubicBezTo>
                <a:cubicBezTo>
                  <a:pt x="1017494" y="838200"/>
                  <a:pt x="1111624" y="844924"/>
                  <a:pt x="1169894" y="847165"/>
                </a:cubicBezTo>
                <a:cubicBezTo>
                  <a:pt x="1228164" y="849406"/>
                  <a:pt x="1279711" y="871818"/>
                  <a:pt x="1317811" y="860612"/>
                </a:cubicBezTo>
                <a:cubicBezTo>
                  <a:pt x="1355911" y="849406"/>
                  <a:pt x="1364876" y="923365"/>
                  <a:pt x="1398494" y="779930"/>
                </a:cubicBezTo>
                <a:cubicBezTo>
                  <a:pt x="1432112" y="636495"/>
                  <a:pt x="1475814" y="318247"/>
                  <a:pt x="1519517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23836" y="5098831"/>
            <a:ext cx="353599" cy="445047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11336247" y="4698445"/>
            <a:ext cx="1852736" cy="33855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1" name="直線單箭頭接點 20"/>
          <p:cNvCxnSpPr/>
          <p:nvPr/>
        </p:nvCxnSpPr>
        <p:spPr>
          <a:xfrm flipH="1" flipV="1">
            <a:off x="11047994" y="5495383"/>
            <a:ext cx="460584" cy="3196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線單箭頭接點 227"/>
          <p:cNvCxnSpPr/>
          <p:nvPr/>
        </p:nvCxnSpPr>
        <p:spPr>
          <a:xfrm flipH="1" flipV="1">
            <a:off x="11053791" y="5386283"/>
            <a:ext cx="511580" cy="561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線單箭頭接點 240"/>
          <p:cNvCxnSpPr/>
          <p:nvPr/>
        </p:nvCxnSpPr>
        <p:spPr>
          <a:xfrm flipH="1" flipV="1">
            <a:off x="11178159" y="5234612"/>
            <a:ext cx="383748" cy="13782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線單箭頭接點 251"/>
          <p:cNvCxnSpPr/>
          <p:nvPr/>
        </p:nvCxnSpPr>
        <p:spPr>
          <a:xfrm flipH="1" flipV="1">
            <a:off x="10878843" y="5523842"/>
            <a:ext cx="667170" cy="8240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單箭頭接點 62"/>
          <p:cNvCxnSpPr/>
          <p:nvPr/>
        </p:nvCxnSpPr>
        <p:spPr>
          <a:xfrm flipH="1">
            <a:off x="11226133" y="5876739"/>
            <a:ext cx="494671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H="1">
            <a:off x="3642904" y="3901865"/>
            <a:ext cx="552578" cy="105003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單箭頭接點 79"/>
          <p:cNvCxnSpPr/>
          <p:nvPr/>
        </p:nvCxnSpPr>
        <p:spPr>
          <a:xfrm flipH="1" flipV="1">
            <a:off x="10785338" y="4835069"/>
            <a:ext cx="68043" cy="70880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文字方塊 95"/>
          <p:cNvSpPr txBox="1"/>
          <p:nvPr/>
        </p:nvSpPr>
        <p:spPr>
          <a:xfrm>
            <a:off x="2849346" y="4060006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97" name="文字方塊 96"/>
          <p:cNvSpPr txBox="1"/>
          <p:nvPr/>
        </p:nvSpPr>
        <p:spPr>
          <a:xfrm>
            <a:off x="4831427" y="4055961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98" name="文字方塊 97"/>
          <p:cNvSpPr txBox="1"/>
          <p:nvPr/>
        </p:nvSpPr>
        <p:spPr>
          <a:xfrm flipH="1">
            <a:off x="7857854" y="2913223"/>
            <a:ext cx="1245350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文中二公園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100" name="文字方塊 99"/>
          <p:cNvSpPr txBox="1"/>
          <p:nvPr/>
        </p:nvSpPr>
        <p:spPr>
          <a:xfrm>
            <a:off x="8986798" y="2402194"/>
            <a:ext cx="1620957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5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68441" y="1997519"/>
            <a:ext cx="15267145" cy="71459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7898" y="-78000"/>
            <a:ext cx="15274189" cy="10882051"/>
            <a:chOff x="-8358" y="-198716"/>
            <a:chExt cx="15225001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4969" y="9030885"/>
              <a:ext cx="15087157" cy="1495294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229042" y="9717526"/>
              <a:ext cx="4513601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鮮多便利超市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215858" y="10140957"/>
              <a:ext cx="5323737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鮮多便利超市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老人文康活動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中心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5366" y="10463084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9249" y="-49196"/>
            <a:ext cx="15240195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鮮多便利</a:t>
            </a:r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超市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5804658" y="3793807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sp>
        <p:nvSpPr>
          <p:cNvPr id="112" name="手繪多邊形 111"/>
          <p:cNvSpPr/>
          <p:nvPr/>
        </p:nvSpPr>
        <p:spPr>
          <a:xfrm>
            <a:off x="1479217" y="2543621"/>
            <a:ext cx="12962389" cy="1234654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28322"/>
            <a:ext cx="219651" cy="673031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0650" y="4738375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39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6122" y="4176262"/>
            <a:ext cx="438950" cy="43285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27114" y="3975394"/>
            <a:ext cx="323116" cy="37798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4382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鮮多便利超</a:t>
            </a:r>
            <a:r>
              <a:rPr lang="zh-TW" altLang="en-US" sz="1800" dirty="0"/>
              <a:t>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224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鮮多便利超市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10572" y="9698341"/>
            <a:ext cx="788574" cy="265184"/>
          </a:xfrm>
          <a:prstGeom prst="rect">
            <a:avLst/>
          </a:prstGeom>
        </p:spPr>
      </p:pic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4" name="直線單箭頭接點 263"/>
          <p:cNvCxnSpPr/>
          <p:nvPr/>
        </p:nvCxnSpPr>
        <p:spPr>
          <a:xfrm>
            <a:off x="12339629" y="9439542"/>
            <a:ext cx="450846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41" y="2079937"/>
            <a:ext cx="1034254" cy="103425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2591" y="5615905"/>
            <a:ext cx="430887" cy="9359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56782" y="39226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899001" y="407445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自強街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93284" y="31807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203551" y="60063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27556" y="630297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70114" y="72611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775044" y="5201370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8528660" y="2160754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8461684" y="700704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3380301" y="866631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6027896" y="7070515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11356591" y="32551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11395599" y="2113585"/>
            <a:ext cx="94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092635" y="230322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6886760" y="837585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75402" y="4909424"/>
            <a:ext cx="1917099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5949034" y="4294147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2" name="文字方塊 241"/>
          <p:cNvSpPr txBox="1"/>
          <p:nvPr/>
        </p:nvSpPr>
        <p:spPr>
          <a:xfrm>
            <a:off x="4394759" y="4009093"/>
            <a:ext cx="430887" cy="1304203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鮮多便利商店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46" name="直線接點 45"/>
          <p:cNvCxnSpPr/>
          <p:nvPr/>
        </p:nvCxnSpPr>
        <p:spPr>
          <a:xfrm flipH="1">
            <a:off x="4990487" y="4353379"/>
            <a:ext cx="36627" cy="52161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V="1">
            <a:off x="4990487" y="4849588"/>
            <a:ext cx="196889" cy="344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單箭頭接點 55"/>
          <p:cNvCxnSpPr/>
          <p:nvPr/>
        </p:nvCxnSpPr>
        <p:spPr>
          <a:xfrm flipV="1">
            <a:off x="4955184" y="3753411"/>
            <a:ext cx="35303" cy="4488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5187376" y="3797125"/>
            <a:ext cx="8104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>
            <a:off x="6163715" y="3828666"/>
            <a:ext cx="952407" cy="1119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直線圖說文字 1 261"/>
          <p:cNvSpPr/>
          <p:nvPr/>
        </p:nvSpPr>
        <p:spPr>
          <a:xfrm>
            <a:off x="7095793" y="3181391"/>
            <a:ext cx="1419010" cy="455540"/>
          </a:xfrm>
          <a:prstGeom prst="borderCallout1">
            <a:avLst>
              <a:gd name="adj1" fmla="val 45317"/>
              <a:gd name="adj2" fmla="val 196"/>
              <a:gd name="adj3" fmla="val 159731"/>
              <a:gd name="adj4" fmla="val -10851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63" name="直線圖說文字 1 262"/>
          <p:cNvSpPr/>
          <p:nvPr/>
        </p:nvSpPr>
        <p:spPr>
          <a:xfrm>
            <a:off x="2890254" y="5363026"/>
            <a:ext cx="1451505" cy="471749"/>
          </a:xfrm>
          <a:prstGeom prst="borderCallout1">
            <a:avLst>
              <a:gd name="adj1" fmla="val 49524"/>
              <a:gd name="adj2" fmla="val 101016"/>
              <a:gd name="adj3" fmla="val -104643"/>
              <a:gd name="adj4" fmla="val 151713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170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67" name="直線單箭頭接點 266"/>
          <p:cNvCxnSpPr/>
          <p:nvPr/>
        </p:nvCxnSpPr>
        <p:spPr>
          <a:xfrm>
            <a:off x="5088931" y="4538009"/>
            <a:ext cx="32473" cy="74933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直線單箭頭接點 274"/>
          <p:cNvCxnSpPr>
            <a:stCxn id="31" idx="3"/>
          </p:cNvCxnSpPr>
          <p:nvPr/>
        </p:nvCxnSpPr>
        <p:spPr>
          <a:xfrm flipH="1">
            <a:off x="5029182" y="5550504"/>
            <a:ext cx="176749" cy="73181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直線單箭頭接點 277"/>
          <p:cNvCxnSpPr/>
          <p:nvPr/>
        </p:nvCxnSpPr>
        <p:spPr>
          <a:xfrm>
            <a:off x="5222249" y="6252859"/>
            <a:ext cx="890058" cy="5752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直線單箭頭接點 279"/>
          <p:cNvCxnSpPr/>
          <p:nvPr/>
        </p:nvCxnSpPr>
        <p:spPr>
          <a:xfrm flipH="1">
            <a:off x="6014625" y="6626705"/>
            <a:ext cx="96669" cy="73678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單箭頭接點 281"/>
          <p:cNvCxnSpPr/>
          <p:nvPr/>
        </p:nvCxnSpPr>
        <p:spPr>
          <a:xfrm flipH="1">
            <a:off x="5910011" y="7695784"/>
            <a:ext cx="31288" cy="70301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直線圖說文字 1 282"/>
          <p:cNvSpPr/>
          <p:nvPr/>
        </p:nvSpPr>
        <p:spPr>
          <a:xfrm>
            <a:off x="6593392" y="6800753"/>
            <a:ext cx="1427351" cy="547439"/>
          </a:xfrm>
          <a:prstGeom prst="borderCallout1">
            <a:avLst>
              <a:gd name="adj1" fmla="val 62964"/>
              <a:gd name="adj2" fmla="val 454"/>
              <a:gd name="adj3" fmla="val 28743"/>
              <a:gd name="adj4" fmla="val -36322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85" name="直線單箭頭接點 284"/>
          <p:cNvCxnSpPr/>
          <p:nvPr/>
        </p:nvCxnSpPr>
        <p:spPr>
          <a:xfrm flipH="1">
            <a:off x="5088932" y="4420969"/>
            <a:ext cx="98444" cy="141380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直線單箭頭接點 286"/>
          <p:cNvCxnSpPr/>
          <p:nvPr/>
        </p:nvCxnSpPr>
        <p:spPr>
          <a:xfrm flipH="1">
            <a:off x="4851822" y="6583092"/>
            <a:ext cx="111769" cy="78040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4679355" y="7599243"/>
            <a:ext cx="130324" cy="92742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單箭頭接點 68"/>
          <p:cNvCxnSpPr/>
          <p:nvPr/>
        </p:nvCxnSpPr>
        <p:spPr>
          <a:xfrm flipV="1">
            <a:off x="4945846" y="8398797"/>
            <a:ext cx="829556" cy="12786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直線圖說文字 1 69"/>
          <p:cNvSpPr/>
          <p:nvPr/>
        </p:nvSpPr>
        <p:spPr>
          <a:xfrm>
            <a:off x="2737431" y="7691371"/>
            <a:ext cx="1544809" cy="478400"/>
          </a:xfrm>
          <a:prstGeom prst="borderCallout1">
            <a:avLst>
              <a:gd name="adj1" fmla="val 48456"/>
              <a:gd name="adj2" fmla="val 98348"/>
              <a:gd name="adj3" fmla="val 40710"/>
              <a:gd name="adj4" fmla="val 132147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cxnSp>
        <p:nvCxnSpPr>
          <p:cNvPr id="82" name="直線單箭頭接點 81"/>
          <p:cNvCxnSpPr/>
          <p:nvPr/>
        </p:nvCxnSpPr>
        <p:spPr>
          <a:xfrm flipV="1">
            <a:off x="5338946" y="4123897"/>
            <a:ext cx="998662" cy="3970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/>
          <p:nvPr/>
        </p:nvCxnSpPr>
        <p:spPr>
          <a:xfrm>
            <a:off x="6725839" y="4095977"/>
            <a:ext cx="1027946" cy="32421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8056708" y="4144913"/>
            <a:ext cx="711513" cy="9176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單箭頭接點 122"/>
          <p:cNvCxnSpPr/>
          <p:nvPr/>
        </p:nvCxnSpPr>
        <p:spPr>
          <a:xfrm flipV="1">
            <a:off x="9197195" y="3023617"/>
            <a:ext cx="234688" cy="98547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>
            <a:off x="9754946" y="2985605"/>
            <a:ext cx="1034801" cy="20188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>
            <a:off x="11293757" y="3251246"/>
            <a:ext cx="1090454" cy="12615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/>
          <p:nvPr/>
        </p:nvCxnSpPr>
        <p:spPr>
          <a:xfrm>
            <a:off x="12768854" y="3432961"/>
            <a:ext cx="1289057" cy="13209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單箭頭接點 138"/>
          <p:cNvCxnSpPr/>
          <p:nvPr/>
        </p:nvCxnSpPr>
        <p:spPr>
          <a:xfrm flipV="1">
            <a:off x="14349489" y="2921013"/>
            <a:ext cx="121670" cy="56350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直線圖說文字 1 139"/>
          <p:cNvSpPr/>
          <p:nvPr/>
        </p:nvSpPr>
        <p:spPr>
          <a:xfrm>
            <a:off x="9643302" y="3742397"/>
            <a:ext cx="1544363" cy="477862"/>
          </a:xfrm>
          <a:prstGeom prst="borderCallout1">
            <a:avLst>
              <a:gd name="adj1" fmla="val 61056"/>
              <a:gd name="adj2" fmla="val 529"/>
              <a:gd name="adj3" fmla="val -316"/>
              <a:gd name="adj4" fmla="val -22824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50" name="直線單箭頭接點 149"/>
          <p:cNvCxnSpPr/>
          <p:nvPr/>
        </p:nvCxnSpPr>
        <p:spPr>
          <a:xfrm>
            <a:off x="8020743" y="3665900"/>
            <a:ext cx="7151" cy="5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單箭頭接點 153"/>
          <p:cNvCxnSpPr/>
          <p:nvPr/>
        </p:nvCxnSpPr>
        <p:spPr>
          <a:xfrm>
            <a:off x="5230650" y="3686988"/>
            <a:ext cx="981795" cy="7425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單箭頭接點 161"/>
          <p:cNvCxnSpPr/>
          <p:nvPr/>
        </p:nvCxnSpPr>
        <p:spPr>
          <a:xfrm>
            <a:off x="6507165" y="3793792"/>
            <a:ext cx="944759" cy="8952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>
            <a:off x="7798514" y="3869757"/>
            <a:ext cx="992523" cy="3958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/>
          <p:cNvCxnSpPr/>
          <p:nvPr/>
        </p:nvCxnSpPr>
        <p:spPr>
          <a:xfrm flipV="1">
            <a:off x="8904773" y="2949625"/>
            <a:ext cx="184283" cy="7915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單箭頭接點 172"/>
          <p:cNvCxnSpPr/>
          <p:nvPr/>
        </p:nvCxnSpPr>
        <p:spPr>
          <a:xfrm flipV="1">
            <a:off x="9133239" y="2258998"/>
            <a:ext cx="153095" cy="46843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單箭頭接點 177"/>
          <p:cNvCxnSpPr/>
          <p:nvPr/>
        </p:nvCxnSpPr>
        <p:spPr>
          <a:xfrm flipV="1">
            <a:off x="9643302" y="2243312"/>
            <a:ext cx="1043905" cy="1932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/>
          <p:nvPr/>
        </p:nvCxnSpPr>
        <p:spPr>
          <a:xfrm>
            <a:off x="11063715" y="2279139"/>
            <a:ext cx="1093095" cy="729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線單箭頭接點 185"/>
          <p:cNvCxnSpPr/>
          <p:nvPr/>
        </p:nvCxnSpPr>
        <p:spPr>
          <a:xfrm>
            <a:off x="12505312" y="2350134"/>
            <a:ext cx="570326" cy="12416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直線圖說文字 1 187"/>
          <p:cNvSpPr/>
          <p:nvPr/>
        </p:nvSpPr>
        <p:spPr>
          <a:xfrm>
            <a:off x="6014624" y="2512381"/>
            <a:ext cx="1437299" cy="350731"/>
          </a:xfrm>
          <a:prstGeom prst="borderCallout1">
            <a:avLst>
              <a:gd name="adj1" fmla="val 64758"/>
              <a:gd name="adj2" fmla="val 1023"/>
              <a:gd name="adj3" fmla="val 322110"/>
              <a:gd name="adj4" fmla="val -36132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31" name="手繪多邊形 230"/>
          <p:cNvSpPr/>
          <p:nvPr/>
        </p:nvSpPr>
        <p:spPr>
          <a:xfrm>
            <a:off x="7651229" y="4074459"/>
            <a:ext cx="551477" cy="2125864"/>
          </a:xfrm>
          <a:custGeom>
            <a:avLst/>
            <a:gdLst>
              <a:gd name="connsiteX0" fmla="*/ 309282 w 309282"/>
              <a:gd name="connsiteY0" fmla="*/ 0 h 2138082"/>
              <a:gd name="connsiteX1" fmla="*/ 242047 w 309282"/>
              <a:gd name="connsiteY1" fmla="*/ 1210235 h 2138082"/>
              <a:gd name="connsiteX2" fmla="*/ 94129 w 309282"/>
              <a:gd name="connsiteY2" fmla="*/ 1842247 h 2138082"/>
              <a:gd name="connsiteX3" fmla="*/ 0 w 309282"/>
              <a:gd name="connsiteY3" fmla="*/ 2138082 h 2138082"/>
              <a:gd name="connsiteX4" fmla="*/ 0 w 309282"/>
              <a:gd name="connsiteY4" fmla="*/ 2138082 h 213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82" h="2138082">
                <a:moveTo>
                  <a:pt x="309282" y="0"/>
                </a:moveTo>
                <a:cubicBezTo>
                  <a:pt x="293594" y="451597"/>
                  <a:pt x="277906" y="903194"/>
                  <a:pt x="242047" y="1210235"/>
                </a:cubicBezTo>
                <a:cubicBezTo>
                  <a:pt x="206188" y="1517276"/>
                  <a:pt x="134470" y="1687606"/>
                  <a:pt x="94129" y="1842247"/>
                </a:cubicBezTo>
                <a:cubicBezTo>
                  <a:pt x="53788" y="1996888"/>
                  <a:pt x="0" y="2138082"/>
                  <a:pt x="0" y="2138082"/>
                </a:cubicBezTo>
                <a:lnTo>
                  <a:pt x="0" y="2138082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383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-37894" y="2139816"/>
            <a:ext cx="15223935" cy="7072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-70049" y="18159"/>
            <a:ext cx="15305980" cy="10739266"/>
            <a:chOff x="-8358" y="-198716"/>
            <a:chExt cx="15256690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9541" y="8974508"/>
              <a:ext cx="15208791" cy="1505155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229043" y="9797584"/>
              <a:ext cx="4800624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dirty="0" smtClean="0">
                  <a:solidFill>
                    <a:prstClr val="black"/>
                  </a:solidFill>
                </a:rPr>
                <a:t>全家</a:t>
              </a:r>
              <a:r>
                <a:rPr lang="zh-TW" altLang="en-US" sz="1800" dirty="0">
                  <a:solidFill>
                    <a:prstClr val="black"/>
                  </a:solidFill>
                </a:rPr>
                <a:t>便利超商神龍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215858" y="10101032"/>
              <a:ext cx="5558549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0" dirty="0" smtClean="0">
                  <a:solidFill>
                    <a:prstClr val="black"/>
                  </a:solidFill>
                </a:rPr>
                <a:t>全家</a:t>
              </a:r>
              <a:r>
                <a:rPr lang="zh-TW" altLang="en-US" sz="1800" dirty="0">
                  <a:solidFill>
                    <a:prstClr val="black"/>
                  </a:solidFill>
                </a:rPr>
                <a:t>便利超商神龍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文康活動中心</a:t>
              </a:r>
              <a:r>
                <a:rPr lang="en-US" altLang="zh-TW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9707" y="10453245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-70049" y="15914"/>
            <a:ext cx="15240195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全家便利超商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神龍店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6325302" y="3753411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sp>
        <p:nvSpPr>
          <p:cNvPr id="112" name="手繪多邊形 111"/>
          <p:cNvSpPr/>
          <p:nvPr/>
        </p:nvSpPr>
        <p:spPr>
          <a:xfrm>
            <a:off x="1479217" y="2822687"/>
            <a:ext cx="12962389" cy="955587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28322"/>
            <a:ext cx="219651" cy="673031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782" y="4830903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60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9834" y="4132375"/>
            <a:ext cx="438950" cy="43285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507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全家便利超商神龍店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>
                <a:solidFill>
                  <a:prstClr val="black"/>
                </a:solidFill>
              </a:rPr>
              <a:t>全家便利超商神龍店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88267" y="9679910"/>
            <a:ext cx="688908" cy="2316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14709" y="10125151"/>
            <a:ext cx="688908" cy="231668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>
            <a:off x="13792738" y="10544455"/>
            <a:ext cx="576064" cy="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4" name="直線單箭頭接點 263"/>
          <p:cNvCxnSpPr/>
          <p:nvPr/>
        </p:nvCxnSpPr>
        <p:spPr>
          <a:xfrm flipV="1">
            <a:off x="12914709" y="9412276"/>
            <a:ext cx="648072" cy="272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3649" y="2147722"/>
            <a:ext cx="1034254" cy="103425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2591" y="5615905"/>
            <a:ext cx="430887" cy="9359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56782" y="39226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翠屏路</a:t>
            </a:r>
            <a:endParaRPr lang="zh-TW" altLang="en-US" sz="1600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899001" y="407445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自強街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93284" y="31807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203551" y="60063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27556" y="630297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70114" y="72611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3710664" y="4086133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8904773" y="2159559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8461684" y="700704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3380301" y="866631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6027896" y="7070515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11356591" y="32551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11395599" y="2113585"/>
            <a:ext cx="94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092635" y="230322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6845249" y="837585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36728" y="4872685"/>
            <a:ext cx="1826141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6358747" y="4132880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手繪多邊形 2"/>
          <p:cNvSpPr/>
          <p:nvPr/>
        </p:nvSpPr>
        <p:spPr>
          <a:xfrm>
            <a:off x="7705165" y="4061012"/>
            <a:ext cx="473539" cy="2097741"/>
          </a:xfrm>
          <a:custGeom>
            <a:avLst/>
            <a:gdLst>
              <a:gd name="connsiteX0" fmla="*/ 470647 w 473539"/>
              <a:gd name="connsiteY0" fmla="*/ 0 h 2097741"/>
              <a:gd name="connsiteX1" fmla="*/ 403411 w 473539"/>
              <a:gd name="connsiteY1" fmla="*/ 887506 h 2097741"/>
              <a:gd name="connsiteX2" fmla="*/ 0 w 473539"/>
              <a:gd name="connsiteY2" fmla="*/ 2097741 h 209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539" h="2097741">
                <a:moveTo>
                  <a:pt x="470647" y="0"/>
                </a:moveTo>
                <a:cubicBezTo>
                  <a:pt x="476249" y="268941"/>
                  <a:pt x="481852" y="537883"/>
                  <a:pt x="403411" y="887506"/>
                </a:cubicBezTo>
                <a:cubicBezTo>
                  <a:pt x="324970" y="1237129"/>
                  <a:pt x="162485" y="1667435"/>
                  <a:pt x="0" y="2097741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" name="圖片 2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62807" y="6462515"/>
            <a:ext cx="323116" cy="377985"/>
          </a:xfrm>
          <a:prstGeom prst="rect">
            <a:avLst/>
          </a:prstGeom>
        </p:spPr>
      </p:pic>
      <p:sp>
        <p:nvSpPr>
          <p:cNvPr id="229" name="文字方塊 228"/>
          <p:cNvSpPr txBox="1"/>
          <p:nvPr/>
        </p:nvSpPr>
        <p:spPr>
          <a:xfrm>
            <a:off x="5293234" y="6651507"/>
            <a:ext cx="430887" cy="1102225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全家神龍店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33" name="直線單箭頭接點 232"/>
          <p:cNvCxnSpPr/>
          <p:nvPr/>
        </p:nvCxnSpPr>
        <p:spPr>
          <a:xfrm flipV="1">
            <a:off x="5027114" y="5255865"/>
            <a:ext cx="0" cy="944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5027114" y="4020671"/>
            <a:ext cx="0" cy="6378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線單箭頭接點 245"/>
          <p:cNvCxnSpPr/>
          <p:nvPr/>
        </p:nvCxnSpPr>
        <p:spPr>
          <a:xfrm>
            <a:off x="5285923" y="4061012"/>
            <a:ext cx="1307470" cy="309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直線圖說文字 1 247"/>
          <p:cNvSpPr/>
          <p:nvPr/>
        </p:nvSpPr>
        <p:spPr>
          <a:xfrm>
            <a:off x="3167671" y="5226184"/>
            <a:ext cx="1344268" cy="442232"/>
          </a:xfrm>
          <a:prstGeom prst="borderCallout1">
            <a:avLst>
              <a:gd name="adj1" fmla="val 45210"/>
              <a:gd name="adj2" fmla="val 100331"/>
              <a:gd name="adj3" fmla="val 158058"/>
              <a:gd name="adj4" fmla="val 140049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800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cxnSp>
        <p:nvCxnSpPr>
          <p:cNvPr id="250" name="直線單箭頭接點 249"/>
          <p:cNvCxnSpPr/>
          <p:nvPr/>
        </p:nvCxnSpPr>
        <p:spPr>
          <a:xfrm>
            <a:off x="5124365" y="6329332"/>
            <a:ext cx="980477" cy="2614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線單箭頭接點 252"/>
          <p:cNvCxnSpPr/>
          <p:nvPr/>
        </p:nvCxnSpPr>
        <p:spPr>
          <a:xfrm flipV="1">
            <a:off x="6486948" y="6006812"/>
            <a:ext cx="819071" cy="38702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線單箭頭接點 254"/>
          <p:cNvCxnSpPr/>
          <p:nvPr/>
        </p:nvCxnSpPr>
        <p:spPr>
          <a:xfrm flipV="1">
            <a:off x="7518153" y="5235897"/>
            <a:ext cx="358896" cy="71854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V="1">
            <a:off x="7929162" y="4205960"/>
            <a:ext cx="111987" cy="74261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H="1">
            <a:off x="7235489" y="3918636"/>
            <a:ext cx="943216" cy="17046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直線圖說文字 1 42"/>
          <p:cNvSpPr/>
          <p:nvPr/>
        </p:nvSpPr>
        <p:spPr>
          <a:xfrm>
            <a:off x="7067555" y="6561379"/>
            <a:ext cx="1323408" cy="463340"/>
          </a:xfrm>
          <a:prstGeom prst="borderCallout1">
            <a:avLst>
              <a:gd name="adj1" fmla="val 45162"/>
              <a:gd name="adj2" fmla="val -480"/>
              <a:gd name="adj3" fmla="val -45969"/>
              <a:gd name="adj4" fmla="val -3384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3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45" name="直線單箭頭接點 44"/>
          <p:cNvCxnSpPr/>
          <p:nvPr/>
        </p:nvCxnSpPr>
        <p:spPr>
          <a:xfrm flipV="1">
            <a:off x="4779626" y="5735927"/>
            <a:ext cx="0" cy="8159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4779626" y="5012688"/>
            <a:ext cx="0" cy="5452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 flipV="1">
            <a:off x="4827635" y="4994232"/>
            <a:ext cx="372573" cy="226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直線圖說文字 1 61"/>
          <p:cNvSpPr/>
          <p:nvPr/>
        </p:nvSpPr>
        <p:spPr>
          <a:xfrm>
            <a:off x="2855631" y="6516982"/>
            <a:ext cx="1511685" cy="418148"/>
          </a:xfrm>
          <a:prstGeom prst="borderCallout1">
            <a:avLst>
              <a:gd name="adj1" fmla="val -6977"/>
              <a:gd name="adj2" fmla="val 75284"/>
              <a:gd name="adj3" fmla="val -54724"/>
              <a:gd name="adj4" fmla="val 126232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cxnSp>
        <p:nvCxnSpPr>
          <p:cNvPr id="256" name="直線單箭頭接點 255"/>
          <p:cNvCxnSpPr/>
          <p:nvPr/>
        </p:nvCxnSpPr>
        <p:spPr>
          <a:xfrm>
            <a:off x="5293234" y="6590680"/>
            <a:ext cx="734662" cy="26175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單箭頭接點 257"/>
          <p:cNvCxnSpPr/>
          <p:nvPr/>
        </p:nvCxnSpPr>
        <p:spPr>
          <a:xfrm flipV="1">
            <a:off x="6381277" y="5391629"/>
            <a:ext cx="155977" cy="90293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直線圖說文字 1 261"/>
          <p:cNvSpPr/>
          <p:nvPr/>
        </p:nvSpPr>
        <p:spPr>
          <a:xfrm>
            <a:off x="6654754" y="7117910"/>
            <a:ext cx="1386395" cy="350199"/>
          </a:xfrm>
          <a:prstGeom prst="borderCallout1">
            <a:avLst>
              <a:gd name="adj1" fmla="val 18750"/>
              <a:gd name="adj2" fmla="val -8333"/>
              <a:gd name="adj3" fmla="val -123524"/>
              <a:gd name="adj4" fmla="val -5435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72" name="直線單箭頭接點 271"/>
          <p:cNvCxnSpPr/>
          <p:nvPr/>
        </p:nvCxnSpPr>
        <p:spPr>
          <a:xfrm flipH="1">
            <a:off x="4505547" y="6561379"/>
            <a:ext cx="173486" cy="102772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線單箭頭接點 273"/>
          <p:cNvCxnSpPr/>
          <p:nvPr/>
        </p:nvCxnSpPr>
        <p:spPr>
          <a:xfrm flipH="1">
            <a:off x="4320144" y="7927094"/>
            <a:ext cx="97281" cy="69661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線單箭頭接點 275"/>
          <p:cNvCxnSpPr/>
          <p:nvPr/>
        </p:nvCxnSpPr>
        <p:spPr>
          <a:xfrm flipV="1">
            <a:off x="4694991" y="8451236"/>
            <a:ext cx="1115445" cy="17077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直線圖說文字 1 276"/>
          <p:cNvSpPr/>
          <p:nvPr/>
        </p:nvSpPr>
        <p:spPr>
          <a:xfrm>
            <a:off x="2612822" y="8059508"/>
            <a:ext cx="1313285" cy="391728"/>
          </a:xfrm>
          <a:prstGeom prst="borderCallout1">
            <a:avLst>
              <a:gd name="adj1" fmla="val 62005"/>
              <a:gd name="adj2" fmla="val 98882"/>
              <a:gd name="adj3" fmla="val 37787"/>
              <a:gd name="adj4" fmla="val 134849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cxnSp>
        <p:nvCxnSpPr>
          <p:cNvPr id="281" name="直線單箭頭接點 280"/>
          <p:cNvCxnSpPr/>
          <p:nvPr/>
        </p:nvCxnSpPr>
        <p:spPr>
          <a:xfrm>
            <a:off x="5246459" y="6462515"/>
            <a:ext cx="836019" cy="5446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直線單箭頭接點 283"/>
          <p:cNvCxnSpPr>
            <a:endCxn id="228" idx="1"/>
          </p:cNvCxnSpPr>
          <p:nvPr/>
        </p:nvCxnSpPr>
        <p:spPr>
          <a:xfrm flipH="1">
            <a:off x="6027896" y="6690131"/>
            <a:ext cx="157354" cy="72951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直線單箭頭接點 285"/>
          <p:cNvCxnSpPr/>
          <p:nvPr/>
        </p:nvCxnSpPr>
        <p:spPr>
          <a:xfrm flipH="1">
            <a:off x="5887626" y="7643667"/>
            <a:ext cx="83321" cy="68503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直線圖說文字 1 286"/>
          <p:cNvSpPr/>
          <p:nvPr/>
        </p:nvSpPr>
        <p:spPr>
          <a:xfrm>
            <a:off x="5124365" y="8821145"/>
            <a:ext cx="1270593" cy="351280"/>
          </a:xfrm>
          <a:prstGeom prst="borderCallout1">
            <a:avLst>
              <a:gd name="adj1" fmla="val -4218"/>
              <a:gd name="adj2" fmla="val 81625"/>
              <a:gd name="adj3" fmla="val -220537"/>
              <a:gd name="adj4" fmla="val 65384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2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700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65" name="手繪多邊形 64"/>
          <p:cNvSpPr/>
          <p:nvPr/>
        </p:nvSpPr>
        <p:spPr>
          <a:xfrm>
            <a:off x="9009529" y="3448575"/>
            <a:ext cx="5003800" cy="821027"/>
          </a:xfrm>
          <a:custGeom>
            <a:avLst/>
            <a:gdLst>
              <a:gd name="connsiteX0" fmla="*/ 0 w 5003800"/>
              <a:gd name="connsiteY0" fmla="*/ 639331 h 821027"/>
              <a:gd name="connsiteX1" fmla="*/ 2541495 w 5003800"/>
              <a:gd name="connsiteY1" fmla="*/ 800696 h 821027"/>
              <a:gd name="connsiteX2" fmla="*/ 3550024 w 5003800"/>
              <a:gd name="connsiteY2" fmla="*/ 760354 h 821027"/>
              <a:gd name="connsiteX3" fmla="*/ 4370295 w 5003800"/>
              <a:gd name="connsiteY3" fmla="*/ 276260 h 821027"/>
              <a:gd name="connsiteX4" fmla="*/ 4961965 w 5003800"/>
              <a:gd name="connsiteY4" fmla="*/ 34213 h 821027"/>
              <a:gd name="connsiteX5" fmla="*/ 4908177 w 5003800"/>
              <a:gd name="connsiteY5" fmla="*/ 7319 h 8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03800" h="821027">
                <a:moveTo>
                  <a:pt x="0" y="639331"/>
                </a:moveTo>
                <a:lnTo>
                  <a:pt x="2541495" y="800696"/>
                </a:lnTo>
                <a:cubicBezTo>
                  <a:pt x="3133166" y="820866"/>
                  <a:pt x="3245224" y="847760"/>
                  <a:pt x="3550024" y="760354"/>
                </a:cubicBezTo>
                <a:cubicBezTo>
                  <a:pt x="3854824" y="672948"/>
                  <a:pt x="4134972" y="397283"/>
                  <a:pt x="4370295" y="276260"/>
                </a:cubicBezTo>
                <a:cubicBezTo>
                  <a:pt x="4605618" y="155237"/>
                  <a:pt x="4872318" y="79036"/>
                  <a:pt x="4961965" y="34213"/>
                </a:cubicBezTo>
                <a:cubicBezTo>
                  <a:pt x="5051612" y="-10610"/>
                  <a:pt x="4979894" y="-1646"/>
                  <a:pt x="4908177" y="731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7" name="直線單箭頭接點 66"/>
          <p:cNvCxnSpPr/>
          <p:nvPr/>
        </p:nvCxnSpPr>
        <p:spPr>
          <a:xfrm>
            <a:off x="5293234" y="6242313"/>
            <a:ext cx="915471" cy="89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 flipV="1">
            <a:off x="6546280" y="5956742"/>
            <a:ext cx="759739" cy="2409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/>
          <p:nvPr/>
        </p:nvCxnSpPr>
        <p:spPr>
          <a:xfrm>
            <a:off x="7562869" y="6022851"/>
            <a:ext cx="892497" cy="13590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/>
          <p:nvPr/>
        </p:nvCxnSpPr>
        <p:spPr>
          <a:xfrm flipV="1">
            <a:off x="8555414" y="5235502"/>
            <a:ext cx="158282" cy="8309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單箭頭接點 77"/>
          <p:cNvCxnSpPr/>
          <p:nvPr/>
        </p:nvCxnSpPr>
        <p:spPr>
          <a:xfrm flipV="1">
            <a:off x="8703582" y="4201702"/>
            <a:ext cx="122747" cy="80499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9225290" y="4276224"/>
            <a:ext cx="1064147" cy="6290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>
            <a:off x="10598720" y="4348122"/>
            <a:ext cx="1065411" cy="362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單箭頭接點 94"/>
          <p:cNvCxnSpPr/>
          <p:nvPr/>
        </p:nvCxnSpPr>
        <p:spPr>
          <a:xfrm flipV="1">
            <a:off x="12024171" y="4256482"/>
            <a:ext cx="864096" cy="19778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 flipV="1">
            <a:off x="13040774" y="3742681"/>
            <a:ext cx="684604" cy="40422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/>
          <p:nvPr/>
        </p:nvCxnSpPr>
        <p:spPr>
          <a:xfrm flipV="1">
            <a:off x="14013329" y="3097112"/>
            <a:ext cx="482065" cy="52786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直線圖說文字 1 101"/>
          <p:cNvSpPr/>
          <p:nvPr/>
        </p:nvSpPr>
        <p:spPr>
          <a:xfrm>
            <a:off x="10367987" y="4801089"/>
            <a:ext cx="1296144" cy="410150"/>
          </a:xfrm>
          <a:prstGeom prst="borderCallout1">
            <a:avLst>
              <a:gd name="adj1" fmla="val 28734"/>
              <a:gd name="adj2" fmla="val -2453"/>
              <a:gd name="adj3" fmla="val -103831"/>
              <a:gd name="adj4" fmla="val -46565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04" name="直線單箭頭接點 103"/>
          <p:cNvCxnSpPr/>
          <p:nvPr/>
        </p:nvCxnSpPr>
        <p:spPr>
          <a:xfrm flipV="1">
            <a:off x="5257782" y="6143999"/>
            <a:ext cx="971293" cy="1475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V="1">
            <a:off x="6593393" y="5902595"/>
            <a:ext cx="853738" cy="16063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/>
          <p:nvPr/>
        </p:nvCxnSpPr>
        <p:spPr>
          <a:xfrm>
            <a:off x="7720733" y="5883323"/>
            <a:ext cx="67023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8904773" y="5031326"/>
            <a:ext cx="100866" cy="87126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V="1">
            <a:off x="9046878" y="3788703"/>
            <a:ext cx="150317" cy="87665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9306841" y="2455894"/>
            <a:ext cx="171263" cy="100481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>
            <a:off x="9657635" y="2315359"/>
            <a:ext cx="941085" cy="654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單箭頭接點 127"/>
          <p:cNvCxnSpPr/>
          <p:nvPr/>
        </p:nvCxnSpPr>
        <p:spPr>
          <a:xfrm>
            <a:off x="10875130" y="2383245"/>
            <a:ext cx="881570" cy="2008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12209144" y="2303229"/>
            <a:ext cx="883491" cy="4125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直線圖說文字 1 133"/>
          <p:cNvSpPr/>
          <p:nvPr/>
        </p:nvSpPr>
        <p:spPr>
          <a:xfrm>
            <a:off x="7575175" y="2625132"/>
            <a:ext cx="1251154" cy="471980"/>
          </a:xfrm>
          <a:prstGeom prst="borderCallout1">
            <a:avLst>
              <a:gd name="adj1" fmla="val 67184"/>
              <a:gd name="adj2" fmla="val 102369"/>
              <a:gd name="adj3" fmla="val 98255"/>
              <a:gd name="adj4" fmla="val 145453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9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5.2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8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-21995" y="2092551"/>
            <a:ext cx="15335108" cy="71465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-70049" y="18159"/>
            <a:ext cx="15383162" cy="10739266"/>
            <a:chOff x="-8358" y="-198716"/>
            <a:chExt cx="15256690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9541" y="8974508"/>
              <a:ext cx="15208791" cy="1505155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229043" y="9797584"/>
              <a:ext cx="4800624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dirty="0">
                  <a:solidFill>
                    <a:prstClr val="black"/>
                  </a:solidFill>
                </a:rPr>
                <a:t>全聯福利中心金龍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215858" y="10101032"/>
              <a:ext cx="5558549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0" dirty="0">
                  <a:solidFill>
                    <a:prstClr val="black"/>
                  </a:solidFill>
                </a:rPr>
                <a:t>全聯福利中心金龍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文康活動中心</a:t>
              </a:r>
              <a:r>
                <a:rPr lang="en-US" altLang="zh-TW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9707" y="10453245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-70049" y="15914"/>
            <a:ext cx="15351210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全聯福利中心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金龍店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6325302" y="3753411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sp>
        <p:nvSpPr>
          <p:cNvPr id="112" name="手繪多邊形 111"/>
          <p:cNvSpPr/>
          <p:nvPr/>
        </p:nvSpPr>
        <p:spPr>
          <a:xfrm>
            <a:off x="1479217" y="2822687"/>
            <a:ext cx="12962389" cy="955587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28322"/>
            <a:ext cx="219651" cy="673031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782" y="4830903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60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9834" y="4132375"/>
            <a:ext cx="438950" cy="43285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507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全聯福利中心金龍店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>
                <a:solidFill>
                  <a:prstClr val="black"/>
                </a:solidFill>
              </a:rPr>
              <a:t>全聯福利中心金龍</a:t>
            </a:r>
            <a:r>
              <a:rPr lang="zh-TW" altLang="en-US" sz="1800" dirty="0" smtClean="0">
                <a:solidFill>
                  <a:prstClr val="black"/>
                </a:solidFill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88267" y="9679910"/>
            <a:ext cx="688908" cy="2316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14709" y="10125151"/>
            <a:ext cx="688908" cy="231668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>
            <a:off x="13792738" y="10544455"/>
            <a:ext cx="576064" cy="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4" name="直線單箭頭接點 263"/>
          <p:cNvCxnSpPr/>
          <p:nvPr/>
        </p:nvCxnSpPr>
        <p:spPr>
          <a:xfrm flipV="1">
            <a:off x="12914709" y="9412276"/>
            <a:ext cx="648072" cy="272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3649" y="2147266"/>
            <a:ext cx="1034254" cy="103425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2591" y="5615905"/>
            <a:ext cx="430887" cy="9359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56782" y="39226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翠屏路</a:t>
            </a:r>
            <a:endParaRPr lang="zh-TW" altLang="en-US" sz="1600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899001" y="407445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自強街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93284" y="31807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203551" y="60063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27556" y="630297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70114" y="72611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490623" y="408526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8904773" y="2159559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8461684" y="700704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3380301" y="866631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6027896" y="7070515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11356591" y="32551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11395599" y="2113585"/>
            <a:ext cx="94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092635" y="230322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6845249" y="837585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36728" y="4872685"/>
            <a:ext cx="1826141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6358747" y="4132880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手繪多邊形 2"/>
          <p:cNvSpPr/>
          <p:nvPr/>
        </p:nvSpPr>
        <p:spPr>
          <a:xfrm>
            <a:off x="7705165" y="4061012"/>
            <a:ext cx="473539" cy="2097741"/>
          </a:xfrm>
          <a:custGeom>
            <a:avLst/>
            <a:gdLst>
              <a:gd name="connsiteX0" fmla="*/ 470647 w 473539"/>
              <a:gd name="connsiteY0" fmla="*/ 0 h 2097741"/>
              <a:gd name="connsiteX1" fmla="*/ 403411 w 473539"/>
              <a:gd name="connsiteY1" fmla="*/ 887506 h 2097741"/>
              <a:gd name="connsiteX2" fmla="*/ 0 w 473539"/>
              <a:gd name="connsiteY2" fmla="*/ 2097741 h 209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539" h="2097741">
                <a:moveTo>
                  <a:pt x="470647" y="0"/>
                </a:moveTo>
                <a:cubicBezTo>
                  <a:pt x="476249" y="268941"/>
                  <a:pt x="481852" y="537883"/>
                  <a:pt x="403411" y="887506"/>
                </a:cubicBezTo>
                <a:cubicBezTo>
                  <a:pt x="324970" y="1237129"/>
                  <a:pt x="162485" y="1667435"/>
                  <a:pt x="0" y="2097741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" name="圖片 2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37530" y="7322176"/>
            <a:ext cx="323116" cy="377985"/>
          </a:xfrm>
          <a:prstGeom prst="rect">
            <a:avLst/>
          </a:prstGeom>
        </p:spPr>
      </p:pic>
      <p:sp>
        <p:nvSpPr>
          <p:cNvPr id="229" name="文字方塊 228"/>
          <p:cNvSpPr txBox="1"/>
          <p:nvPr/>
        </p:nvSpPr>
        <p:spPr>
          <a:xfrm>
            <a:off x="3693777" y="7067388"/>
            <a:ext cx="430887" cy="1102225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全聯金龍店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33" name="直線單箭頭接點 232"/>
          <p:cNvCxnSpPr/>
          <p:nvPr/>
        </p:nvCxnSpPr>
        <p:spPr>
          <a:xfrm flipV="1">
            <a:off x="5027114" y="5255865"/>
            <a:ext cx="0" cy="944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5027114" y="4020671"/>
            <a:ext cx="0" cy="6378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線單箭頭接點 245"/>
          <p:cNvCxnSpPr/>
          <p:nvPr/>
        </p:nvCxnSpPr>
        <p:spPr>
          <a:xfrm>
            <a:off x="5285923" y="4061012"/>
            <a:ext cx="1307470" cy="309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直線圖說文字 1 247"/>
          <p:cNvSpPr/>
          <p:nvPr/>
        </p:nvSpPr>
        <p:spPr>
          <a:xfrm>
            <a:off x="3167671" y="5226184"/>
            <a:ext cx="1344268" cy="442232"/>
          </a:xfrm>
          <a:prstGeom prst="borderCallout1">
            <a:avLst>
              <a:gd name="adj1" fmla="val 45210"/>
              <a:gd name="adj2" fmla="val 100331"/>
              <a:gd name="adj3" fmla="val 158058"/>
              <a:gd name="adj4" fmla="val 140049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50" name="直線單箭頭接點 249"/>
          <p:cNvCxnSpPr/>
          <p:nvPr/>
        </p:nvCxnSpPr>
        <p:spPr>
          <a:xfrm>
            <a:off x="5124365" y="6329332"/>
            <a:ext cx="980477" cy="2614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線單箭頭接點 252"/>
          <p:cNvCxnSpPr/>
          <p:nvPr/>
        </p:nvCxnSpPr>
        <p:spPr>
          <a:xfrm flipV="1">
            <a:off x="6486948" y="6006812"/>
            <a:ext cx="819071" cy="38702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線單箭頭接點 254"/>
          <p:cNvCxnSpPr/>
          <p:nvPr/>
        </p:nvCxnSpPr>
        <p:spPr>
          <a:xfrm flipV="1">
            <a:off x="7518153" y="5235897"/>
            <a:ext cx="358896" cy="71854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V="1">
            <a:off x="7929162" y="4205960"/>
            <a:ext cx="111987" cy="74261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H="1">
            <a:off x="7235489" y="3918636"/>
            <a:ext cx="943216" cy="17046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直線圖說文字 1 42"/>
          <p:cNvSpPr/>
          <p:nvPr/>
        </p:nvSpPr>
        <p:spPr>
          <a:xfrm>
            <a:off x="7067555" y="6561379"/>
            <a:ext cx="1323408" cy="463340"/>
          </a:xfrm>
          <a:prstGeom prst="borderCallout1">
            <a:avLst>
              <a:gd name="adj1" fmla="val 45162"/>
              <a:gd name="adj2" fmla="val -480"/>
              <a:gd name="adj3" fmla="val -45969"/>
              <a:gd name="adj4" fmla="val -3384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45" name="直線單箭頭接點 44"/>
          <p:cNvCxnSpPr/>
          <p:nvPr/>
        </p:nvCxnSpPr>
        <p:spPr>
          <a:xfrm flipV="1">
            <a:off x="4779626" y="5735927"/>
            <a:ext cx="0" cy="8159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4779626" y="5012688"/>
            <a:ext cx="0" cy="5452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 flipV="1">
            <a:off x="4827635" y="4994232"/>
            <a:ext cx="372573" cy="226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直線圖說文字 1 61"/>
          <p:cNvSpPr/>
          <p:nvPr/>
        </p:nvSpPr>
        <p:spPr>
          <a:xfrm>
            <a:off x="2855631" y="6516982"/>
            <a:ext cx="1511685" cy="418148"/>
          </a:xfrm>
          <a:prstGeom prst="borderCallout1">
            <a:avLst>
              <a:gd name="adj1" fmla="val -6977"/>
              <a:gd name="adj2" fmla="val 75284"/>
              <a:gd name="adj3" fmla="val -54724"/>
              <a:gd name="adj4" fmla="val 126232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56" name="直線單箭頭接點 255"/>
          <p:cNvCxnSpPr/>
          <p:nvPr/>
        </p:nvCxnSpPr>
        <p:spPr>
          <a:xfrm>
            <a:off x="5293234" y="6590680"/>
            <a:ext cx="734662" cy="26175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單箭頭接點 257"/>
          <p:cNvCxnSpPr/>
          <p:nvPr/>
        </p:nvCxnSpPr>
        <p:spPr>
          <a:xfrm flipV="1">
            <a:off x="6381277" y="5391629"/>
            <a:ext cx="155977" cy="90293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直線圖說文字 1 261"/>
          <p:cNvSpPr/>
          <p:nvPr/>
        </p:nvSpPr>
        <p:spPr>
          <a:xfrm>
            <a:off x="6654754" y="7117910"/>
            <a:ext cx="1386395" cy="350199"/>
          </a:xfrm>
          <a:prstGeom prst="borderCallout1">
            <a:avLst>
              <a:gd name="adj1" fmla="val 18750"/>
              <a:gd name="adj2" fmla="val -8333"/>
              <a:gd name="adj3" fmla="val -123524"/>
              <a:gd name="adj4" fmla="val -5435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74" name="直線單箭頭接點 273"/>
          <p:cNvCxnSpPr/>
          <p:nvPr/>
        </p:nvCxnSpPr>
        <p:spPr>
          <a:xfrm flipH="1">
            <a:off x="4320144" y="7927094"/>
            <a:ext cx="97281" cy="69661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線單箭頭接點 275"/>
          <p:cNvCxnSpPr/>
          <p:nvPr/>
        </p:nvCxnSpPr>
        <p:spPr>
          <a:xfrm flipV="1">
            <a:off x="4694991" y="8451236"/>
            <a:ext cx="1115445" cy="17077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直線圖說文字 1 276"/>
          <p:cNvSpPr/>
          <p:nvPr/>
        </p:nvSpPr>
        <p:spPr>
          <a:xfrm>
            <a:off x="2502599" y="8286790"/>
            <a:ext cx="1313285" cy="391728"/>
          </a:xfrm>
          <a:prstGeom prst="borderCallout1">
            <a:avLst>
              <a:gd name="adj1" fmla="val 62005"/>
              <a:gd name="adj2" fmla="val 98882"/>
              <a:gd name="adj3" fmla="val 37787"/>
              <a:gd name="adj4" fmla="val 134849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81" name="直線單箭頭接點 280"/>
          <p:cNvCxnSpPr/>
          <p:nvPr/>
        </p:nvCxnSpPr>
        <p:spPr>
          <a:xfrm flipV="1">
            <a:off x="4816600" y="7879545"/>
            <a:ext cx="885746" cy="10241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直線單箭頭接點 285"/>
          <p:cNvCxnSpPr/>
          <p:nvPr/>
        </p:nvCxnSpPr>
        <p:spPr>
          <a:xfrm flipH="1">
            <a:off x="5874868" y="7752913"/>
            <a:ext cx="83321" cy="68503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直線圖說文字 1 286"/>
          <p:cNvSpPr/>
          <p:nvPr/>
        </p:nvSpPr>
        <p:spPr>
          <a:xfrm>
            <a:off x="5124365" y="8821145"/>
            <a:ext cx="1270593" cy="351280"/>
          </a:xfrm>
          <a:prstGeom prst="borderCallout1">
            <a:avLst>
              <a:gd name="adj1" fmla="val -4218"/>
              <a:gd name="adj2" fmla="val 81625"/>
              <a:gd name="adj3" fmla="val -220537"/>
              <a:gd name="adj4" fmla="val 65384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2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65" name="手繪多邊形 64"/>
          <p:cNvSpPr/>
          <p:nvPr/>
        </p:nvSpPr>
        <p:spPr>
          <a:xfrm>
            <a:off x="9009529" y="3448575"/>
            <a:ext cx="5003800" cy="821027"/>
          </a:xfrm>
          <a:custGeom>
            <a:avLst/>
            <a:gdLst>
              <a:gd name="connsiteX0" fmla="*/ 0 w 5003800"/>
              <a:gd name="connsiteY0" fmla="*/ 639331 h 821027"/>
              <a:gd name="connsiteX1" fmla="*/ 2541495 w 5003800"/>
              <a:gd name="connsiteY1" fmla="*/ 800696 h 821027"/>
              <a:gd name="connsiteX2" fmla="*/ 3550024 w 5003800"/>
              <a:gd name="connsiteY2" fmla="*/ 760354 h 821027"/>
              <a:gd name="connsiteX3" fmla="*/ 4370295 w 5003800"/>
              <a:gd name="connsiteY3" fmla="*/ 276260 h 821027"/>
              <a:gd name="connsiteX4" fmla="*/ 4961965 w 5003800"/>
              <a:gd name="connsiteY4" fmla="*/ 34213 h 821027"/>
              <a:gd name="connsiteX5" fmla="*/ 4908177 w 5003800"/>
              <a:gd name="connsiteY5" fmla="*/ 7319 h 8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03800" h="821027">
                <a:moveTo>
                  <a:pt x="0" y="639331"/>
                </a:moveTo>
                <a:lnTo>
                  <a:pt x="2541495" y="800696"/>
                </a:lnTo>
                <a:cubicBezTo>
                  <a:pt x="3133166" y="820866"/>
                  <a:pt x="3245224" y="847760"/>
                  <a:pt x="3550024" y="760354"/>
                </a:cubicBezTo>
                <a:cubicBezTo>
                  <a:pt x="3854824" y="672948"/>
                  <a:pt x="4134972" y="397283"/>
                  <a:pt x="4370295" y="276260"/>
                </a:cubicBezTo>
                <a:cubicBezTo>
                  <a:pt x="4605618" y="155237"/>
                  <a:pt x="4872318" y="79036"/>
                  <a:pt x="4961965" y="34213"/>
                </a:cubicBezTo>
                <a:cubicBezTo>
                  <a:pt x="5051612" y="-10610"/>
                  <a:pt x="4979894" y="-1646"/>
                  <a:pt x="4908177" y="731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7" name="直線單箭頭接點 66"/>
          <p:cNvCxnSpPr/>
          <p:nvPr/>
        </p:nvCxnSpPr>
        <p:spPr>
          <a:xfrm>
            <a:off x="5293234" y="6242313"/>
            <a:ext cx="915471" cy="89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 flipV="1">
            <a:off x="6546280" y="5956742"/>
            <a:ext cx="759739" cy="2409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/>
          <p:nvPr/>
        </p:nvCxnSpPr>
        <p:spPr>
          <a:xfrm>
            <a:off x="7562869" y="6022851"/>
            <a:ext cx="892497" cy="13590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/>
          <p:nvPr/>
        </p:nvCxnSpPr>
        <p:spPr>
          <a:xfrm flipV="1">
            <a:off x="8555414" y="5235502"/>
            <a:ext cx="158282" cy="8309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單箭頭接點 77"/>
          <p:cNvCxnSpPr/>
          <p:nvPr/>
        </p:nvCxnSpPr>
        <p:spPr>
          <a:xfrm flipV="1">
            <a:off x="8703582" y="4201702"/>
            <a:ext cx="122747" cy="80499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9225290" y="4276224"/>
            <a:ext cx="1064147" cy="6290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>
            <a:off x="10598720" y="4348122"/>
            <a:ext cx="1065411" cy="3625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單箭頭接點 94"/>
          <p:cNvCxnSpPr/>
          <p:nvPr/>
        </p:nvCxnSpPr>
        <p:spPr>
          <a:xfrm flipV="1">
            <a:off x="12024171" y="4256482"/>
            <a:ext cx="864096" cy="19778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 flipV="1">
            <a:off x="13040774" y="3742681"/>
            <a:ext cx="684604" cy="40422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/>
          <p:nvPr/>
        </p:nvCxnSpPr>
        <p:spPr>
          <a:xfrm flipV="1">
            <a:off x="14013329" y="3097112"/>
            <a:ext cx="482065" cy="52786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直線圖說文字 1 101"/>
          <p:cNvSpPr/>
          <p:nvPr/>
        </p:nvSpPr>
        <p:spPr>
          <a:xfrm>
            <a:off x="10367987" y="4801089"/>
            <a:ext cx="1296144" cy="410150"/>
          </a:xfrm>
          <a:prstGeom prst="borderCallout1">
            <a:avLst>
              <a:gd name="adj1" fmla="val 28734"/>
              <a:gd name="adj2" fmla="val -2453"/>
              <a:gd name="adj3" fmla="val -103831"/>
              <a:gd name="adj4" fmla="val -46565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04" name="直線單箭頭接點 103"/>
          <p:cNvCxnSpPr/>
          <p:nvPr/>
        </p:nvCxnSpPr>
        <p:spPr>
          <a:xfrm flipV="1">
            <a:off x="5257782" y="6143999"/>
            <a:ext cx="971293" cy="1475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V="1">
            <a:off x="6593393" y="5902595"/>
            <a:ext cx="853738" cy="16063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/>
          <p:nvPr/>
        </p:nvCxnSpPr>
        <p:spPr>
          <a:xfrm>
            <a:off x="7720733" y="5883323"/>
            <a:ext cx="67023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8904773" y="5031326"/>
            <a:ext cx="100866" cy="87126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V="1">
            <a:off x="9046878" y="3788703"/>
            <a:ext cx="150317" cy="87665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9306841" y="2455894"/>
            <a:ext cx="171263" cy="100481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>
            <a:off x="9657635" y="2315359"/>
            <a:ext cx="941085" cy="654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單箭頭接點 127"/>
          <p:cNvCxnSpPr/>
          <p:nvPr/>
        </p:nvCxnSpPr>
        <p:spPr>
          <a:xfrm>
            <a:off x="10875130" y="2383245"/>
            <a:ext cx="881570" cy="2008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12209144" y="2303229"/>
            <a:ext cx="883491" cy="4125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直線圖說文字 1 133"/>
          <p:cNvSpPr/>
          <p:nvPr/>
        </p:nvSpPr>
        <p:spPr>
          <a:xfrm>
            <a:off x="7575175" y="2625132"/>
            <a:ext cx="1251154" cy="471980"/>
          </a:xfrm>
          <a:prstGeom prst="borderCallout1">
            <a:avLst>
              <a:gd name="adj1" fmla="val 67184"/>
              <a:gd name="adj2" fmla="val 102369"/>
              <a:gd name="adj3" fmla="val 98255"/>
              <a:gd name="adj4" fmla="val 145453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5.5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31" name="直線單箭頭接點 230"/>
          <p:cNvCxnSpPr>
            <a:stCxn id="81" idx="3"/>
          </p:cNvCxnSpPr>
          <p:nvPr/>
        </p:nvCxnSpPr>
        <p:spPr>
          <a:xfrm flipV="1">
            <a:off x="4685987" y="6935130"/>
            <a:ext cx="234302" cy="56792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線單箭頭接點 242"/>
          <p:cNvCxnSpPr/>
          <p:nvPr/>
        </p:nvCxnSpPr>
        <p:spPr>
          <a:xfrm flipV="1">
            <a:off x="4880351" y="6242313"/>
            <a:ext cx="209750" cy="49639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線單箭頭接點 246"/>
          <p:cNvCxnSpPr/>
          <p:nvPr/>
        </p:nvCxnSpPr>
        <p:spPr>
          <a:xfrm flipV="1">
            <a:off x="4507979" y="6738709"/>
            <a:ext cx="178008" cy="59078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線單箭頭接點 250"/>
          <p:cNvCxnSpPr/>
          <p:nvPr/>
        </p:nvCxnSpPr>
        <p:spPr>
          <a:xfrm flipH="1" flipV="1">
            <a:off x="5823792" y="5304171"/>
            <a:ext cx="634991" cy="4126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線單箭頭接點 253"/>
          <p:cNvCxnSpPr/>
          <p:nvPr/>
        </p:nvCxnSpPr>
        <p:spPr>
          <a:xfrm flipV="1">
            <a:off x="4827635" y="6648359"/>
            <a:ext cx="231865" cy="95088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手繪多邊形 36"/>
          <p:cNvSpPr/>
          <p:nvPr/>
        </p:nvSpPr>
        <p:spPr>
          <a:xfrm>
            <a:off x="4625788" y="7705165"/>
            <a:ext cx="1452283" cy="161364"/>
          </a:xfrm>
          <a:custGeom>
            <a:avLst/>
            <a:gdLst>
              <a:gd name="connsiteX0" fmla="*/ 0 w 1452283"/>
              <a:gd name="connsiteY0" fmla="*/ 161364 h 161364"/>
              <a:gd name="connsiteX1" fmla="*/ 1452283 w 1452283"/>
              <a:gd name="connsiteY1" fmla="*/ 0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2283" h="161364">
                <a:moveTo>
                  <a:pt x="0" y="161364"/>
                </a:moveTo>
                <a:lnTo>
                  <a:pt x="1452283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/>
          <p:cNvSpPr txBox="1"/>
          <p:nvPr/>
        </p:nvSpPr>
        <p:spPr>
          <a:xfrm>
            <a:off x="4975728" y="757945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大仁路</a:t>
            </a:r>
            <a:endParaRPr lang="zh-TW" altLang="en-US" sz="1600" b="1" dirty="0"/>
          </a:p>
        </p:txBody>
      </p:sp>
      <p:cxnSp>
        <p:nvCxnSpPr>
          <p:cNvPr id="47" name="直線單箭頭接點 46"/>
          <p:cNvCxnSpPr/>
          <p:nvPr/>
        </p:nvCxnSpPr>
        <p:spPr>
          <a:xfrm>
            <a:off x="4548108" y="7613591"/>
            <a:ext cx="161493" cy="44486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 flipV="1">
            <a:off x="4827635" y="6561379"/>
            <a:ext cx="142193" cy="506009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/>
          <p:cNvCxnSpPr/>
          <p:nvPr/>
        </p:nvCxnSpPr>
        <p:spPr>
          <a:xfrm flipV="1">
            <a:off x="4625788" y="6393834"/>
            <a:ext cx="190812" cy="9356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73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/>
          <p:cNvSpPr/>
          <p:nvPr/>
        </p:nvSpPr>
        <p:spPr>
          <a:xfrm>
            <a:off x="-74876" y="2068377"/>
            <a:ext cx="15268400" cy="71465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-70049" y="18159"/>
            <a:ext cx="15305980" cy="10739266"/>
            <a:chOff x="-8358" y="-198716"/>
            <a:chExt cx="15256690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9541" y="8974508"/>
              <a:ext cx="15208791" cy="1505155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229043" y="9797584"/>
              <a:ext cx="4800624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dirty="0">
                  <a:solidFill>
                    <a:prstClr val="black"/>
                  </a:solidFill>
                </a:rPr>
                <a:t>大九九大賣場大社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215858" y="10101032"/>
              <a:ext cx="5558549" cy="369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0" dirty="0" smtClean="0">
                  <a:solidFill>
                    <a:prstClr val="black"/>
                  </a:solidFill>
                </a:rPr>
                <a:t>大</a:t>
              </a:r>
              <a:r>
                <a:rPr lang="zh-TW" altLang="en-US" sz="1800" dirty="0">
                  <a:solidFill>
                    <a:prstClr val="black"/>
                  </a:solidFill>
                </a:rPr>
                <a:t>九九大賣場大社</a:t>
              </a:r>
              <a:r>
                <a:rPr lang="zh-TW" altLang="en-US" sz="1800" dirty="0" smtClean="0">
                  <a:solidFill>
                    <a:prstClr val="black"/>
                  </a:solidFill>
                </a:rPr>
                <a:t>店</a:t>
              </a:r>
              <a:r>
                <a:rPr lang="en-US" altLang="zh-TW" sz="1800" dirty="0" smtClean="0">
                  <a:solidFill>
                    <a:prstClr val="black"/>
                  </a:solidFill>
                </a:rPr>
                <a:t>-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文康活動中心</a:t>
              </a:r>
              <a:r>
                <a:rPr lang="en-US" altLang="zh-TW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9707" y="10453245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-70049" y="15914"/>
            <a:ext cx="15240195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大九九大賣場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大社店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手繪多邊形 78"/>
          <p:cNvSpPr/>
          <p:nvPr/>
        </p:nvSpPr>
        <p:spPr>
          <a:xfrm>
            <a:off x="920482" y="3534766"/>
            <a:ext cx="1816949" cy="2201161"/>
          </a:xfrm>
          <a:custGeom>
            <a:avLst/>
            <a:gdLst>
              <a:gd name="connsiteX0" fmla="*/ 1896036 w 1898413"/>
              <a:gd name="connsiteY0" fmla="*/ 0 h 2232211"/>
              <a:gd name="connsiteX1" fmla="*/ 1788459 w 1898413"/>
              <a:gd name="connsiteY1" fmla="*/ 847164 h 2232211"/>
              <a:gd name="connsiteX2" fmla="*/ 1183342 w 1898413"/>
              <a:gd name="connsiteY2" fmla="*/ 1371600 h 2232211"/>
              <a:gd name="connsiteX3" fmla="*/ 726142 w 1898413"/>
              <a:gd name="connsiteY3" fmla="*/ 1909482 h 2232211"/>
              <a:gd name="connsiteX4" fmla="*/ 0 w 1898413"/>
              <a:gd name="connsiteY4" fmla="*/ 2232211 h 2232211"/>
              <a:gd name="connsiteX5" fmla="*/ 0 w 1898413"/>
              <a:gd name="connsiteY5" fmla="*/ 2232211 h 223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98413" h="2232211">
                <a:moveTo>
                  <a:pt x="1896036" y="0"/>
                </a:moveTo>
                <a:cubicBezTo>
                  <a:pt x="1901638" y="309282"/>
                  <a:pt x="1907241" y="618564"/>
                  <a:pt x="1788459" y="847164"/>
                </a:cubicBezTo>
                <a:cubicBezTo>
                  <a:pt x="1669677" y="1075764"/>
                  <a:pt x="1360395" y="1194547"/>
                  <a:pt x="1183342" y="1371600"/>
                </a:cubicBezTo>
                <a:cubicBezTo>
                  <a:pt x="1006289" y="1548653"/>
                  <a:pt x="923366" y="1766047"/>
                  <a:pt x="726142" y="1909482"/>
                </a:cubicBezTo>
                <a:cubicBezTo>
                  <a:pt x="528918" y="2052917"/>
                  <a:pt x="0" y="2232211"/>
                  <a:pt x="0" y="2232211"/>
                </a:cubicBezTo>
                <a:lnTo>
                  <a:pt x="0" y="2232211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手繪多邊形 79"/>
          <p:cNvSpPr/>
          <p:nvPr/>
        </p:nvSpPr>
        <p:spPr>
          <a:xfrm>
            <a:off x="610477" y="3797125"/>
            <a:ext cx="5387366" cy="5138986"/>
          </a:xfrm>
          <a:custGeom>
            <a:avLst/>
            <a:gdLst>
              <a:gd name="connsiteX0" fmla="*/ 935935 w 5776876"/>
              <a:gd name="connsiteY0" fmla="*/ 0 h 5663077"/>
              <a:gd name="connsiteX1" fmla="*/ 909041 w 5776876"/>
              <a:gd name="connsiteY1" fmla="*/ 53788 h 5663077"/>
              <a:gd name="connsiteX2" fmla="*/ 478735 w 5776876"/>
              <a:gd name="connsiteY2" fmla="*/ 914400 h 5663077"/>
              <a:gd name="connsiteX3" fmla="*/ 209794 w 5776876"/>
              <a:gd name="connsiteY3" fmla="*/ 1707776 h 5663077"/>
              <a:gd name="connsiteX4" fmla="*/ 8088 w 5776876"/>
              <a:gd name="connsiteY4" fmla="*/ 1882588 h 5663077"/>
              <a:gd name="connsiteX5" fmla="*/ 492182 w 5776876"/>
              <a:gd name="connsiteY5" fmla="*/ 2581835 h 5663077"/>
              <a:gd name="connsiteX6" fmla="*/ 666994 w 5776876"/>
              <a:gd name="connsiteY6" fmla="*/ 4222376 h 5663077"/>
              <a:gd name="connsiteX7" fmla="*/ 1177982 w 5776876"/>
              <a:gd name="connsiteY7" fmla="*/ 4988859 h 5663077"/>
              <a:gd name="connsiteX8" fmla="*/ 1863782 w 5776876"/>
              <a:gd name="connsiteY8" fmla="*/ 5661212 h 5663077"/>
              <a:gd name="connsiteX9" fmla="*/ 5776876 w 5776876"/>
              <a:gd name="connsiteY9" fmla="*/ 5204012 h 5663077"/>
              <a:gd name="connsiteX10" fmla="*/ 5776876 w 5776876"/>
              <a:gd name="connsiteY10" fmla="*/ 5204012 h 566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76876" h="5663077">
                <a:moveTo>
                  <a:pt x="935935" y="0"/>
                </a:moveTo>
                <a:lnTo>
                  <a:pt x="909041" y="53788"/>
                </a:lnTo>
                <a:cubicBezTo>
                  <a:pt x="832841" y="206188"/>
                  <a:pt x="595276" y="638735"/>
                  <a:pt x="478735" y="914400"/>
                </a:cubicBezTo>
                <a:cubicBezTo>
                  <a:pt x="362194" y="1190065"/>
                  <a:pt x="288235" y="1546411"/>
                  <a:pt x="209794" y="1707776"/>
                </a:cubicBezTo>
                <a:cubicBezTo>
                  <a:pt x="131353" y="1869141"/>
                  <a:pt x="-38977" y="1736911"/>
                  <a:pt x="8088" y="1882588"/>
                </a:cubicBezTo>
                <a:cubicBezTo>
                  <a:pt x="55153" y="2028265"/>
                  <a:pt x="382364" y="2191871"/>
                  <a:pt x="492182" y="2581835"/>
                </a:cubicBezTo>
                <a:cubicBezTo>
                  <a:pt x="602000" y="2971799"/>
                  <a:pt x="552694" y="3821205"/>
                  <a:pt x="666994" y="4222376"/>
                </a:cubicBezTo>
                <a:cubicBezTo>
                  <a:pt x="781294" y="4623547"/>
                  <a:pt x="978517" y="4749053"/>
                  <a:pt x="1177982" y="4988859"/>
                </a:cubicBezTo>
                <a:cubicBezTo>
                  <a:pt x="1377447" y="5228665"/>
                  <a:pt x="1097300" y="5625353"/>
                  <a:pt x="1863782" y="5661212"/>
                </a:cubicBezTo>
                <a:cubicBezTo>
                  <a:pt x="2630264" y="5697071"/>
                  <a:pt x="5776876" y="5204012"/>
                  <a:pt x="5776876" y="5204012"/>
                </a:cubicBezTo>
                <a:lnTo>
                  <a:pt x="5776876" y="520401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手繪多邊形 80"/>
          <p:cNvSpPr/>
          <p:nvPr/>
        </p:nvSpPr>
        <p:spPr>
          <a:xfrm>
            <a:off x="4507979" y="3862392"/>
            <a:ext cx="447205" cy="4864345"/>
          </a:xfrm>
          <a:custGeom>
            <a:avLst/>
            <a:gdLst>
              <a:gd name="connsiteX0" fmla="*/ 354446 w 383724"/>
              <a:gd name="connsiteY0" fmla="*/ 0 h 5174440"/>
              <a:gd name="connsiteX1" fmla="*/ 381340 w 383724"/>
              <a:gd name="connsiteY1" fmla="*/ 2164976 h 5174440"/>
              <a:gd name="connsiteX2" fmla="*/ 300657 w 383724"/>
              <a:gd name="connsiteY2" fmla="*/ 2944906 h 5174440"/>
              <a:gd name="connsiteX3" fmla="*/ 152740 w 383724"/>
              <a:gd name="connsiteY3" fmla="*/ 3872753 h 5174440"/>
              <a:gd name="connsiteX4" fmla="*/ 18269 w 383724"/>
              <a:gd name="connsiteY4" fmla="*/ 5056094 h 5174440"/>
              <a:gd name="connsiteX5" fmla="*/ 4822 w 383724"/>
              <a:gd name="connsiteY5" fmla="*/ 5069541 h 517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724" h="5174440">
                <a:moveTo>
                  <a:pt x="354446" y="0"/>
                </a:moveTo>
                <a:cubicBezTo>
                  <a:pt x="372375" y="837079"/>
                  <a:pt x="390305" y="1674158"/>
                  <a:pt x="381340" y="2164976"/>
                </a:cubicBezTo>
                <a:cubicBezTo>
                  <a:pt x="372375" y="2655794"/>
                  <a:pt x="338757" y="2660277"/>
                  <a:pt x="300657" y="2944906"/>
                </a:cubicBezTo>
                <a:cubicBezTo>
                  <a:pt x="262557" y="3229536"/>
                  <a:pt x="199805" y="3520888"/>
                  <a:pt x="152740" y="3872753"/>
                </a:cubicBezTo>
                <a:cubicBezTo>
                  <a:pt x="105675" y="4224618"/>
                  <a:pt x="42922" y="4856629"/>
                  <a:pt x="18269" y="5056094"/>
                </a:cubicBezTo>
                <a:cubicBezTo>
                  <a:pt x="-6384" y="5255559"/>
                  <a:pt x="-781" y="5162550"/>
                  <a:pt x="4822" y="50695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手繪多邊形 82"/>
          <p:cNvSpPr/>
          <p:nvPr/>
        </p:nvSpPr>
        <p:spPr>
          <a:xfrm>
            <a:off x="1143000" y="6022852"/>
            <a:ext cx="7543800" cy="560240"/>
          </a:xfrm>
          <a:custGeom>
            <a:avLst/>
            <a:gdLst>
              <a:gd name="connsiteX0" fmla="*/ 0 w 7543800"/>
              <a:gd name="connsiteY0" fmla="*/ 229411 h 509080"/>
              <a:gd name="connsiteX1" fmla="*/ 726141 w 7543800"/>
              <a:gd name="connsiteY1" fmla="*/ 162176 h 509080"/>
              <a:gd name="connsiteX2" fmla="*/ 1223682 w 7543800"/>
              <a:gd name="connsiteY2" fmla="*/ 811 h 509080"/>
              <a:gd name="connsiteX3" fmla="*/ 2675965 w 7543800"/>
              <a:gd name="connsiteY3" fmla="*/ 108388 h 509080"/>
              <a:gd name="connsiteX4" fmla="*/ 3092824 w 7543800"/>
              <a:gd name="connsiteY4" fmla="*/ 296646 h 509080"/>
              <a:gd name="connsiteX5" fmla="*/ 4854388 w 7543800"/>
              <a:gd name="connsiteY5" fmla="*/ 390776 h 509080"/>
              <a:gd name="connsiteX6" fmla="*/ 5244353 w 7543800"/>
              <a:gd name="connsiteY6" fmla="*/ 498352 h 509080"/>
              <a:gd name="connsiteX7" fmla="*/ 6333565 w 7543800"/>
              <a:gd name="connsiteY7" fmla="*/ 108388 h 509080"/>
              <a:gd name="connsiteX8" fmla="*/ 7543800 w 7543800"/>
              <a:gd name="connsiteY8" fmla="*/ 363882 h 509080"/>
              <a:gd name="connsiteX9" fmla="*/ 7543800 w 7543800"/>
              <a:gd name="connsiteY9" fmla="*/ 363882 h 50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43800" h="509080">
                <a:moveTo>
                  <a:pt x="0" y="229411"/>
                </a:moveTo>
                <a:cubicBezTo>
                  <a:pt x="261097" y="214843"/>
                  <a:pt x="522194" y="200276"/>
                  <a:pt x="726141" y="162176"/>
                </a:cubicBezTo>
                <a:cubicBezTo>
                  <a:pt x="930088" y="124076"/>
                  <a:pt x="898711" y="9776"/>
                  <a:pt x="1223682" y="811"/>
                </a:cubicBezTo>
                <a:cubicBezTo>
                  <a:pt x="1548653" y="-8154"/>
                  <a:pt x="2364441" y="59082"/>
                  <a:pt x="2675965" y="108388"/>
                </a:cubicBezTo>
                <a:cubicBezTo>
                  <a:pt x="2987489" y="157694"/>
                  <a:pt x="2729754" y="249581"/>
                  <a:pt x="3092824" y="296646"/>
                </a:cubicBezTo>
                <a:cubicBezTo>
                  <a:pt x="3455894" y="343711"/>
                  <a:pt x="4495800" y="357158"/>
                  <a:pt x="4854388" y="390776"/>
                </a:cubicBezTo>
                <a:cubicBezTo>
                  <a:pt x="5212976" y="424394"/>
                  <a:pt x="4997824" y="545417"/>
                  <a:pt x="5244353" y="498352"/>
                </a:cubicBezTo>
                <a:cubicBezTo>
                  <a:pt x="5490882" y="451287"/>
                  <a:pt x="5950324" y="130800"/>
                  <a:pt x="6333565" y="108388"/>
                </a:cubicBezTo>
                <a:cubicBezTo>
                  <a:pt x="6716806" y="85976"/>
                  <a:pt x="7543800" y="363882"/>
                  <a:pt x="7543800" y="363882"/>
                </a:cubicBezTo>
                <a:lnTo>
                  <a:pt x="7543800" y="363882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手繪多邊形 84"/>
          <p:cNvSpPr/>
          <p:nvPr/>
        </p:nvSpPr>
        <p:spPr>
          <a:xfrm>
            <a:off x="1479217" y="3765585"/>
            <a:ext cx="7557208" cy="308873"/>
          </a:xfrm>
          <a:custGeom>
            <a:avLst/>
            <a:gdLst>
              <a:gd name="connsiteX0" fmla="*/ 0 w 7503459"/>
              <a:gd name="connsiteY0" fmla="*/ 0 h 833718"/>
              <a:gd name="connsiteX1" fmla="*/ 7503459 w 7503459"/>
              <a:gd name="connsiteY1" fmla="*/ 833718 h 833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3459" h="833718">
                <a:moveTo>
                  <a:pt x="0" y="0"/>
                </a:moveTo>
                <a:lnTo>
                  <a:pt x="7503459" y="83371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手繪多邊形 86"/>
          <p:cNvSpPr/>
          <p:nvPr/>
        </p:nvSpPr>
        <p:spPr>
          <a:xfrm>
            <a:off x="5997843" y="6200323"/>
            <a:ext cx="309283" cy="2326341"/>
          </a:xfrm>
          <a:custGeom>
            <a:avLst/>
            <a:gdLst>
              <a:gd name="connsiteX0" fmla="*/ 309283 w 309283"/>
              <a:gd name="connsiteY0" fmla="*/ 0 h 2326341"/>
              <a:gd name="connsiteX1" fmla="*/ 228600 w 309283"/>
              <a:gd name="connsiteY1" fmla="*/ 779929 h 2326341"/>
              <a:gd name="connsiteX2" fmla="*/ 107577 w 309283"/>
              <a:gd name="connsiteY2" fmla="*/ 1398494 h 2326341"/>
              <a:gd name="connsiteX3" fmla="*/ 0 w 309283"/>
              <a:gd name="connsiteY3" fmla="*/ 2326341 h 232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283" h="2326341">
                <a:moveTo>
                  <a:pt x="309283" y="0"/>
                </a:moveTo>
                <a:cubicBezTo>
                  <a:pt x="285750" y="273423"/>
                  <a:pt x="262218" y="546847"/>
                  <a:pt x="228600" y="779929"/>
                </a:cubicBezTo>
                <a:cubicBezTo>
                  <a:pt x="194982" y="1013011"/>
                  <a:pt x="145677" y="1140759"/>
                  <a:pt x="107577" y="1398494"/>
                </a:cubicBezTo>
                <a:cubicBezTo>
                  <a:pt x="69477" y="1656229"/>
                  <a:pt x="17929" y="2176182"/>
                  <a:pt x="0" y="2326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手繪多邊形 88"/>
          <p:cNvSpPr/>
          <p:nvPr/>
        </p:nvSpPr>
        <p:spPr>
          <a:xfrm>
            <a:off x="4971966" y="5452324"/>
            <a:ext cx="1422992" cy="813477"/>
          </a:xfrm>
          <a:custGeom>
            <a:avLst/>
            <a:gdLst>
              <a:gd name="connsiteX0" fmla="*/ 0 w 1487683"/>
              <a:gd name="connsiteY0" fmla="*/ 0 h 874059"/>
              <a:gd name="connsiteX1" fmla="*/ 430306 w 1487683"/>
              <a:gd name="connsiteY1" fmla="*/ 53788 h 874059"/>
              <a:gd name="connsiteX2" fmla="*/ 968188 w 1487683"/>
              <a:gd name="connsiteY2" fmla="*/ 13447 h 874059"/>
              <a:gd name="connsiteX3" fmla="*/ 1425388 w 1487683"/>
              <a:gd name="connsiteY3" fmla="*/ 40341 h 874059"/>
              <a:gd name="connsiteX4" fmla="*/ 1479176 w 1487683"/>
              <a:gd name="connsiteY4" fmla="*/ 389965 h 874059"/>
              <a:gd name="connsiteX5" fmla="*/ 1385047 w 1487683"/>
              <a:gd name="connsiteY5" fmla="*/ 874059 h 87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7683" h="874059">
                <a:moveTo>
                  <a:pt x="0" y="0"/>
                </a:moveTo>
                <a:cubicBezTo>
                  <a:pt x="134470" y="25773"/>
                  <a:pt x="268941" y="51547"/>
                  <a:pt x="430306" y="53788"/>
                </a:cubicBezTo>
                <a:cubicBezTo>
                  <a:pt x="591671" y="56029"/>
                  <a:pt x="802341" y="15688"/>
                  <a:pt x="968188" y="13447"/>
                </a:cubicBezTo>
                <a:cubicBezTo>
                  <a:pt x="1134035" y="11206"/>
                  <a:pt x="1340223" y="-22412"/>
                  <a:pt x="1425388" y="40341"/>
                </a:cubicBezTo>
                <a:cubicBezTo>
                  <a:pt x="1510553" y="103094"/>
                  <a:pt x="1485900" y="251012"/>
                  <a:pt x="1479176" y="389965"/>
                </a:cubicBezTo>
                <a:cubicBezTo>
                  <a:pt x="1472453" y="528918"/>
                  <a:pt x="1428750" y="701488"/>
                  <a:pt x="1385047" y="8740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手繪多邊形 89"/>
          <p:cNvSpPr/>
          <p:nvPr/>
        </p:nvSpPr>
        <p:spPr>
          <a:xfrm>
            <a:off x="8417859" y="4020671"/>
            <a:ext cx="591670" cy="5029200"/>
          </a:xfrm>
          <a:custGeom>
            <a:avLst/>
            <a:gdLst>
              <a:gd name="connsiteX0" fmla="*/ 591670 w 591670"/>
              <a:gd name="connsiteY0" fmla="*/ 0 h 5029200"/>
              <a:gd name="connsiteX1" fmla="*/ 0 w 591670"/>
              <a:gd name="connsiteY1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0" h="5029200">
                <a:moveTo>
                  <a:pt x="591670" y="0"/>
                </a:moveTo>
                <a:lnTo>
                  <a:pt x="0" y="50292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/>
          <p:cNvSpPr txBox="1"/>
          <p:nvPr/>
        </p:nvSpPr>
        <p:spPr>
          <a:xfrm>
            <a:off x="6325302" y="3753411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sp>
        <p:nvSpPr>
          <p:cNvPr id="112" name="手繪多邊形 111"/>
          <p:cNvSpPr/>
          <p:nvPr/>
        </p:nvSpPr>
        <p:spPr>
          <a:xfrm>
            <a:off x="1479217" y="2822687"/>
            <a:ext cx="12962389" cy="955587"/>
          </a:xfrm>
          <a:custGeom>
            <a:avLst/>
            <a:gdLst>
              <a:gd name="connsiteX0" fmla="*/ 0 w 12885569"/>
              <a:gd name="connsiteY0" fmla="*/ 900953 h 900953"/>
              <a:gd name="connsiteX1" fmla="*/ 215153 w 12885569"/>
              <a:gd name="connsiteY1" fmla="*/ 591671 h 900953"/>
              <a:gd name="connsiteX2" fmla="*/ 403411 w 12885569"/>
              <a:gd name="connsiteY2" fmla="*/ 524436 h 900953"/>
              <a:gd name="connsiteX3" fmla="*/ 2756647 w 12885569"/>
              <a:gd name="connsiteY3" fmla="*/ 806824 h 900953"/>
              <a:gd name="connsiteX4" fmla="*/ 3254188 w 12885569"/>
              <a:gd name="connsiteY4" fmla="*/ 685800 h 900953"/>
              <a:gd name="connsiteX5" fmla="*/ 3415553 w 12885569"/>
              <a:gd name="connsiteY5" fmla="*/ 430306 h 900953"/>
              <a:gd name="connsiteX6" fmla="*/ 3805517 w 12885569"/>
              <a:gd name="connsiteY6" fmla="*/ 322730 h 900953"/>
              <a:gd name="connsiteX7" fmla="*/ 7315200 w 12885569"/>
              <a:gd name="connsiteY7" fmla="*/ 551330 h 900953"/>
              <a:gd name="connsiteX8" fmla="*/ 7785847 w 12885569"/>
              <a:gd name="connsiteY8" fmla="*/ 363071 h 900953"/>
              <a:gd name="connsiteX9" fmla="*/ 8095129 w 12885569"/>
              <a:gd name="connsiteY9" fmla="*/ 228600 h 900953"/>
              <a:gd name="connsiteX10" fmla="*/ 12169588 w 12885569"/>
              <a:gd name="connsiteY10" fmla="*/ 618565 h 900953"/>
              <a:gd name="connsiteX11" fmla="*/ 12828494 w 12885569"/>
              <a:gd name="connsiteY11" fmla="*/ 188259 h 900953"/>
              <a:gd name="connsiteX12" fmla="*/ 12841941 w 12885569"/>
              <a:gd name="connsiteY12" fmla="*/ 53789 h 900953"/>
              <a:gd name="connsiteX13" fmla="*/ 12747811 w 12885569"/>
              <a:gd name="connsiteY13" fmla="*/ 0 h 900953"/>
              <a:gd name="connsiteX14" fmla="*/ 12747811 w 12885569"/>
              <a:gd name="connsiteY14" fmla="*/ 0 h 9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85569" h="900953">
                <a:moveTo>
                  <a:pt x="0" y="900953"/>
                </a:moveTo>
                <a:cubicBezTo>
                  <a:pt x="73959" y="777688"/>
                  <a:pt x="147918" y="654424"/>
                  <a:pt x="215153" y="591671"/>
                </a:cubicBezTo>
                <a:cubicBezTo>
                  <a:pt x="282388" y="528918"/>
                  <a:pt x="-20171" y="488577"/>
                  <a:pt x="403411" y="524436"/>
                </a:cubicBezTo>
                <a:cubicBezTo>
                  <a:pt x="826993" y="560295"/>
                  <a:pt x="2281518" y="779930"/>
                  <a:pt x="2756647" y="806824"/>
                </a:cubicBezTo>
                <a:cubicBezTo>
                  <a:pt x="3231776" y="833718"/>
                  <a:pt x="3144370" y="748553"/>
                  <a:pt x="3254188" y="685800"/>
                </a:cubicBezTo>
                <a:cubicBezTo>
                  <a:pt x="3364006" y="623047"/>
                  <a:pt x="3323665" y="490818"/>
                  <a:pt x="3415553" y="430306"/>
                </a:cubicBezTo>
                <a:cubicBezTo>
                  <a:pt x="3507441" y="369794"/>
                  <a:pt x="3155576" y="302559"/>
                  <a:pt x="3805517" y="322730"/>
                </a:cubicBezTo>
                <a:cubicBezTo>
                  <a:pt x="4455458" y="342901"/>
                  <a:pt x="6651812" y="544606"/>
                  <a:pt x="7315200" y="551330"/>
                </a:cubicBezTo>
                <a:cubicBezTo>
                  <a:pt x="7978588" y="558053"/>
                  <a:pt x="7655859" y="416859"/>
                  <a:pt x="7785847" y="363071"/>
                </a:cubicBezTo>
                <a:cubicBezTo>
                  <a:pt x="7915835" y="309283"/>
                  <a:pt x="7364505" y="186018"/>
                  <a:pt x="8095129" y="228600"/>
                </a:cubicBezTo>
                <a:cubicBezTo>
                  <a:pt x="8825753" y="271182"/>
                  <a:pt x="11380694" y="625288"/>
                  <a:pt x="12169588" y="618565"/>
                </a:cubicBezTo>
                <a:cubicBezTo>
                  <a:pt x="12958482" y="611842"/>
                  <a:pt x="12716435" y="282388"/>
                  <a:pt x="12828494" y="188259"/>
                </a:cubicBezTo>
                <a:cubicBezTo>
                  <a:pt x="12940553" y="94130"/>
                  <a:pt x="12855388" y="85165"/>
                  <a:pt x="12841941" y="53789"/>
                </a:cubicBezTo>
                <a:cubicBezTo>
                  <a:pt x="12828494" y="22413"/>
                  <a:pt x="12747811" y="0"/>
                  <a:pt x="12747811" y="0"/>
                </a:cubicBezTo>
                <a:lnTo>
                  <a:pt x="12747811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手繪多邊形 113"/>
          <p:cNvSpPr/>
          <p:nvPr/>
        </p:nvSpPr>
        <p:spPr>
          <a:xfrm>
            <a:off x="9005639" y="3428322"/>
            <a:ext cx="219651" cy="673031"/>
          </a:xfrm>
          <a:custGeom>
            <a:avLst/>
            <a:gdLst>
              <a:gd name="connsiteX0" fmla="*/ 0 w 201706"/>
              <a:gd name="connsiteY0" fmla="*/ 1210235 h 1210235"/>
              <a:gd name="connsiteX1" fmla="*/ 201706 w 201706"/>
              <a:gd name="connsiteY1" fmla="*/ 0 h 1210235"/>
              <a:gd name="connsiteX2" fmla="*/ 201706 w 201706"/>
              <a:gd name="connsiteY2" fmla="*/ 0 h 121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6" h="1210235">
                <a:moveTo>
                  <a:pt x="0" y="1210235"/>
                </a:moveTo>
                <a:lnTo>
                  <a:pt x="201706" y="0"/>
                </a:lnTo>
                <a:lnTo>
                  <a:pt x="201706" y="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782" y="4830903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6019" y="832870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9834" y="4132375"/>
            <a:ext cx="438950" cy="43285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79589" y="2357449"/>
            <a:ext cx="438950" cy="43285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507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 smtClean="0"/>
              <a:t>大九九大賣場大社店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dirty="0">
                <a:solidFill>
                  <a:prstClr val="black"/>
                </a:solidFill>
              </a:rPr>
              <a:t>大九九大賣場大社</a:t>
            </a:r>
            <a:r>
              <a:rPr lang="zh-TW" altLang="en-US" sz="1800" dirty="0" smtClean="0">
                <a:solidFill>
                  <a:prstClr val="black"/>
                </a:solidFill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88267" y="9679910"/>
            <a:ext cx="688908" cy="2316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14709" y="10125151"/>
            <a:ext cx="688908" cy="231668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>
            <a:off x="13792738" y="10544455"/>
            <a:ext cx="576064" cy="0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 35"/>
          <p:cNvSpPr/>
          <p:nvPr/>
        </p:nvSpPr>
        <p:spPr>
          <a:xfrm>
            <a:off x="9226748" y="2133933"/>
            <a:ext cx="5059907" cy="1294389"/>
          </a:xfrm>
          <a:custGeom>
            <a:avLst/>
            <a:gdLst>
              <a:gd name="connsiteX0" fmla="*/ 0 w 5042647"/>
              <a:gd name="connsiteY0" fmla="*/ 1189201 h 1189201"/>
              <a:gd name="connsiteX1" fmla="*/ 134470 w 5042647"/>
              <a:gd name="connsiteY1" fmla="*/ 194118 h 1189201"/>
              <a:gd name="connsiteX2" fmla="*/ 551329 w 5042647"/>
              <a:gd name="connsiteY2" fmla="*/ 5859 h 1189201"/>
              <a:gd name="connsiteX3" fmla="*/ 4074459 w 5042647"/>
              <a:gd name="connsiteY3" fmla="*/ 59648 h 1189201"/>
              <a:gd name="connsiteX4" fmla="*/ 5042647 w 5042647"/>
              <a:gd name="connsiteY4" fmla="*/ 180671 h 118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2647" h="1189201">
                <a:moveTo>
                  <a:pt x="0" y="1189201"/>
                </a:moveTo>
                <a:cubicBezTo>
                  <a:pt x="21291" y="790271"/>
                  <a:pt x="42582" y="391342"/>
                  <a:pt x="134470" y="194118"/>
                </a:cubicBezTo>
                <a:cubicBezTo>
                  <a:pt x="226358" y="-3106"/>
                  <a:pt x="-105336" y="28271"/>
                  <a:pt x="551329" y="5859"/>
                </a:cubicBezTo>
                <a:cubicBezTo>
                  <a:pt x="1207994" y="-16553"/>
                  <a:pt x="3325906" y="30513"/>
                  <a:pt x="4074459" y="59648"/>
                </a:cubicBezTo>
                <a:cubicBezTo>
                  <a:pt x="4823012" y="88783"/>
                  <a:pt x="5042647" y="180671"/>
                  <a:pt x="5042647" y="18067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9" name="手繪多邊形 128"/>
          <p:cNvSpPr/>
          <p:nvPr/>
        </p:nvSpPr>
        <p:spPr>
          <a:xfrm>
            <a:off x="399615" y="5472953"/>
            <a:ext cx="4380011" cy="2126290"/>
          </a:xfrm>
          <a:custGeom>
            <a:avLst/>
            <a:gdLst>
              <a:gd name="connsiteX0" fmla="*/ 205503 w 5006103"/>
              <a:gd name="connsiteY0" fmla="*/ 0 h 2081667"/>
              <a:gd name="connsiteX1" fmla="*/ 57585 w 5006103"/>
              <a:gd name="connsiteY1" fmla="*/ 605118 h 2081667"/>
              <a:gd name="connsiteX2" fmla="*/ 3797 w 5006103"/>
              <a:gd name="connsiteY2" fmla="*/ 981635 h 2081667"/>
              <a:gd name="connsiteX3" fmla="*/ 151714 w 5006103"/>
              <a:gd name="connsiteY3" fmla="*/ 1048871 h 2081667"/>
              <a:gd name="connsiteX4" fmla="*/ 339973 w 5006103"/>
              <a:gd name="connsiteY4" fmla="*/ 1990165 h 2081667"/>
              <a:gd name="connsiteX5" fmla="*/ 877856 w 5006103"/>
              <a:gd name="connsiteY5" fmla="*/ 2043953 h 2081667"/>
              <a:gd name="connsiteX6" fmla="*/ 2088091 w 5006103"/>
              <a:gd name="connsiteY6" fmla="*/ 1976718 h 2081667"/>
              <a:gd name="connsiteX7" fmla="*/ 4293409 w 5006103"/>
              <a:gd name="connsiteY7" fmla="*/ 1748118 h 2081667"/>
              <a:gd name="connsiteX8" fmla="*/ 5006103 w 5006103"/>
              <a:gd name="connsiteY8" fmla="*/ 1667435 h 20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6103" h="2081667">
                <a:moveTo>
                  <a:pt x="205503" y="0"/>
                </a:moveTo>
                <a:cubicBezTo>
                  <a:pt x="148353" y="220756"/>
                  <a:pt x="91203" y="441512"/>
                  <a:pt x="57585" y="605118"/>
                </a:cubicBezTo>
                <a:cubicBezTo>
                  <a:pt x="23967" y="768724"/>
                  <a:pt x="-11891" y="907676"/>
                  <a:pt x="3797" y="981635"/>
                </a:cubicBezTo>
                <a:cubicBezTo>
                  <a:pt x="19485" y="1055594"/>
                  <a:pt x="95685" y="880783"/>
                  <a:pt x="151714" y="1048871"/>
                </a:cubicBezTo>
                <a:cubicBezTo>
                  <a:pt x="207743" y="1216959"/>
                  <a:pt x="218949" y="1824318"/>
                  <a:pt x="339973" y="1990165"/>
                </a:cubicBezTo>
                <a:cubicBezTo>
                  <a:pt x="460997" y="2156012"/>
                  <a:pt x="586503" y="2046194"/>
                  <a:pt x="877856" y="2043953"/>
                </a:cubicBezTo>
                <a:cubicBezTo>
                  <a:pt x="1169209" y="2041712"/>
                  <a:pt x="1518832" y="2026024"/>
                  <a:pt x="2088091" y="1976718"/>
                </a:cubicBezTo>
                <a:cubicBezTo>
                  <a:pt x="2657350" y="1927412"/>
                  <a:pt x="4293409" y="1748118"/>
                  <a:pt x="4293409" y="1748118"/>
                </a:cubicBezTo>
                <a:lnTo>
                  <a:pt x="5006103" y="1667435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4" name="直線單箭頭接點 263"/>
          <p:cNvCxnSpPr/>
          <p:nvPr/>
        </p:nvCxnSpPr>
        <p:spPr>
          <a:xfrm flipV="1">
            <a:off x="12914709" y="9412276"/>
            <a:ext cx="648072" cy="2726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3649" y="2133933"/>
            <a:ext cx="1034254" cy="103425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2591" y="5615905"/>
            <a:ext cx="430887" cy="9359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新興路</a:t>
            </a:r>
            <a:endParaRPr lang="zh-TW" altLang="en-US" sz="1600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2556782" y="392269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翠屏路</a:t>
            </a:r>
            <a:endParaRPr lang="zh-TW" altLang="en-US" sz="1600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899001" y="407445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smtClean="0"/>
              <a:t>自強街</a:t>
            </a:r>
            <a:endParaRPr lang="zh-TW" altLang="en-US" sz="1600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93284" y="31807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3203551" y="60063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927556" y="6302972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70114" y="72611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4490623" y="408526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9306692" y="246897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8461684" y="7007043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3380301" y="866631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6027896" y="7070515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自由路</a:t>
            </a:r>
            <a:endParaRPr lang="zh-TW" altLang="en-US" sz="16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11356591" y="32551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32" name="文字方塊 231"/>
          <p:cNvSpPr txBox="1"/>
          <p:nvPr/>
        </p:nvSpPr>
        <p:spPr>
          <a:xfrm>
            <a:off x="11395599" y="2113585"/>
            <a:ext cx="94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092635" y="2303229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6845249" y="837585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5736728" y="4872685"/>
            <a:ext cx="1826141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6358747" y="4132880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手繪多邊形 2"/>
          <p:cNvSpPr/>
          <p:nvPr/>
        </p:nvSpPr>
        <p:spPr>
          <a:xfrm>
            <a:off x="7705165" y="4061012"/>
            <a:ext cx="473539" cy="2097741"/>
          </a:xfrm>
          <a:custGeom>
            <a:avLst/>
            <a:gdLst>
              <a:gd name="connsiteX0" fmla="*/ 470647 w 473539"/>
              <a:gd name="connsiteY0" fmla="*/ 0 h 2097741"/>
              <a:gd name="connsiteX1" fmla="*/ 403411 w 473539"/>
              <a:gd name="connsiteY1" fmla="*/ 887506 h 2097741"/>
              <a:gd name="connsiteX2" fmla="*/ 0 w 473539"/>
              <a:gd name="connsiteY2" fmla="*/ 2097741 h 209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539" h="2097741">
                <a:moveTo>
                  <a:pt x="470647" y="0"/>
                </a:moveTo>
                <a:cubicBezTo>
                  <a:pt x="476249" y="268941"/>
                  <a:pt x="481852" y="537883"/>
                  <a:pt x="403411" y="887506"/>
                </a:cubicBezTo>
                <a:cubicBezTo>
                  <a:pt x="324970" y="1237129"/>
                  <a:pt x="162485" y="1667435"/>
                  <a:pt x="0" y="2097741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" name="圖片 2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52718" y="7659517"/>
            <a:ext cx="323116" cy="377985"/>
          </a:xfrm>
          <a:prstGeom prst="rect">
            <a:avLst/>
          </a:prstGeom>
        </p:spPr>
      </p:pic>
      <p:sp>
        <p:nvSpPr>
          <p:cNvPr id="229" name="文字方塊 228"/>
          <p:cNvSpPr txBox="1"/>
          <p:nvPr/>
        </p:nvSpPr>
        <p:spPr>
          <a:xfrm>
            <a:off x="3736616" y="7103223"/>
            <a:ext cx="430887" cy="1318058"/>
          </a:xfrm>
          <a:prstGeom prst="rect">
            <a:avLst/>
          </a:prstGeom>
          <a:solidFill>
            <a:srgbClr val="FFFF00"/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大九九大社店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233" name="直線單箭頭接點 232"/>
          <p:cNvCxnSpPr/>
          <p:nvPr/>
        </p:nvCxnSpPr>
        <p:spPr>
          <a:xfrm flipV="1">
            <a:off x="5027114" y="5255865"/>
            <a:ext cx="0" cy="944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5027114" y="4020671"/>
            <a:ext cx="0" cy="6378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線單箭頭接點 245"/>
          <p:cNvCxnSpPr/>
          <p:nvPr/>
        </p:nvCxnSpPr>
        <p:spPr>
          <a:xfrm>
            <a:off x="5285923" y="4061012"/>
            <a:ext cx="1307470" cy="309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直線圖說文字 1 247"/>
          <p:cNvSpPr/>
          <p:nvPr/>
        </p:nvSpPr>
        <p:spPr>
          <a:xfrm>
            <a:off x="3167671" y="5226184"/>
            <a:ext cx="1344268" cy="442232"/>
          </a:xfrm>
          <a:prstGeom prst="borderCallout1">
            <a:avLst>
              <a:gd name="adj1" fmla="val 45210"/>
              <a:gd name="adj2" fmla="val 100331"/>
              <a:gd name="adj3" fmla="val 158058"/>
              <a:gd name="adj4" fmla="val 140049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50" name="直線單箭頭接點 249"/>
          <p:cNvCxnSpPr/>
          <p:nvPr/>
        </p:nvCxnSpPr>
        <p:spPr>
          <a:xfrm>
            <a:off x="5124365" y="6329332"/>
            <a:ext cx="980477" cy="2614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線單箭頭接點 252"/>
          <p:cNvCxnSpPr/>
          <p:nvPr/>
        </p:nvCxnSpPr>
        <p:spPr>
          <a:xfrm flipV="1">
            <a:off x="6486948" y="6006812"/>
            <a:ext cx="819071" cy="38702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線單箭頭接點 254"/>
          <p:cNvCxnSpPr/>
          <p:nvPr/>
        </p:nvCxnSpPr>
        <p:spPr>
          <a:xfrm flipV="1">
            <a:off x="7518153" y="5235897"/>
            <a:ext cx="358896" cy="71854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V="1">
            <a:off x="7929162" y="4205960"/>
            <a:ext cx="111987" cy="742617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H="1">
            <a:off x="7235489" y="3918636"/>
            <a:ext cx="943216" cy="17046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直線圖說文字 1 42"/>
          <p:cNvSpPr/>
          <p:nvPr/>
        </p:nvSpPr>
        <p:spPr>
          <a:xfrm>
            <a:off x="7067555" y="6561379"/>
            <a:ext cx="1323408" cy="463340"/>
          </a:xfrm>
          <a:prstGeom prst="borderCallout1">
            <a:avLst>
              <a:gd name="adj1" fmla="val 45162"/>
              <a:gd name="adj2" fmla="val -480"/>
              <a:gd name="adj3" fmla="val -45969"/>
              <a:gd name="adj4" fmla="val -3384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45" name="直線單箭頭接點 44"/>
          <p:cNvCxnSpPr/>
          <p:nvPr/>
        </p:nvCxnSpPr>
        <p:spPr>
          <a:xfrm flipV="1">
            <a:off x="4779626" y="5735927"/>
            <a:ext cx="0" cy="8159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4779626" y="5012688"/>
            <a:ext cx="0" cy="5452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/>
          <p:nvPr/>
        </p:nvCxnSpPr>
        <p:spPr>
          <a:xfrm flipV="1">
            <a:off x="4827635" y="4994232"/>
            <a:ext cx="372573" cy="226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直線圖說文字 1 61"/>
          <p:cNvSpPr/>
          <p:nvPr/>
        </p:nvSpPr>
        <p:spPr>
          <a:xfrm>
            <a:off x="2855631" y="6516982"/>
            <a:ext cx="1511685" cy="418148"/>
          </a:xfrm>
          <a:prstGeom prst="borderCallout1">
            <a:avLst>
              <a:gd name="adj1" fmla="val -6977"/>
              <a:gd name="adj2" fmla="val 75284"/>
              <a:gd name="adj3" fmla="val -54724"/>
              <a:gd name="adj4" fmla="val 126232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56" name="直線單箭頭接點 255"/>
          <p:cNvCxnSpPr/>
          <p:nvPr/>
        </p:nvCxnSpPr>
        <p:spPr>
          <a:xfrm>
            <a:off x="5293234" y="6590680"/>
            <a:ext cx="734662" cy="26175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單箭頭接點 257"/>
          <p:cNvCxnSpPr/>
          <p:nvPr/>
        </p:nvCxnSpPr>
        <p:spPr>
          <a:xfrm flipV="1">
            <a:off x="6381277" y="5391629"/>
            <a:ext cx="155977" cy="90293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直線圖說文字 1 261"/>
          <p:cNvSpPr/>
          <p:nvPr/>
        </p:nvSpPr>
        <p:spPr>
          <a:xfrm>
            <a:off x="6654754" y="7117910"/>
            <a:ext cx="1386395" cy="350199"/>
          </a:xfrm>
          <a:prstGeom prst="borderCallout1">
            <a:avLst>
              <a:gd name="adj1" fmla="val 18750"/>
              <a:gd name="adj2" fmla="val -8333"/>
              <a:gd name="adj3" fmla="val -123524"/>
              <a:gd name="adj4" fmla="val -54350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74" name="直線單箭頭接點 273"/>
          <p:cNvCxnSpPr/>
          <p:nvPr/>
        </p:nvCxnSpPr>
        <p:spPr>
          <a:xfrm flipH="1">
            <a:off x="4409878" y="8037076"/>
            <a:ext cx="63091" cy="51743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直線單箭頭接點 275"/>
          <p:cNvCxnSpPr/>
          <p:nvPr/>
        </p:nvCxnSpPr>
        <p:spPr>
          <a:xfrm flipV="1">
            <a:off x="4694991" y="8451236"/>
            <a:ext cx="1115445" cy="170777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直線圖說文字 1 276"/>
          <p:cNvSpPr/>
          <p:nvPr/>
        </p:nvSpPr>
        <p:spPr>
          <a:xfrm>
            <a:off x="2087963" y="8285610"/>
            <a:ext cx="1485557" cy="461346"/>
          </a:xfrm>
          <a:prstGeom prst="borderCallout1">
            <a:avLst>
              <a:gd name="adj1" fmla="val 53261"/>
              <a:gd name="adj2" fmla="val 98882"/>
              <a:gd name="adj3" fmla="val 29043"/>
              <a:gd name="adj4" fmla="val 156573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81" name="直線單箭頭接點 280"/>
          <p:cNvCxnSpPr/>
          <p:nvPr/>
        </p:nvCxnSpPr>
        <p:spPr>
          <a:xfrm flipV="1">
            <a:off x="4816600" y="7879545"/>
            <a:ext cx="885746" cy="102415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直線單箭頭接點 285"/>
          <p:cNvCxnSpPr/>
          <p:nvPr/>
        </p:nvCxnSpPr>
        <p:spPr>
          <a:xfrm flipH="1">
            <a:off x="5874868" y="7752913"/>
            <a:ext cx="83321" cy="685036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直線圖說文字 1 286"/>
          <p:cNvSpPr/>
          <p:nvPr/>
        </p:nvSpPr>
        <p:spPr>
          <a:xfrm>
            <a:off x="5124365" y="8821145"/>
            <a:ext cx="1270593" cy="351280"/>
          </a:xfrm>
          <a:prstGeom prst="borderCallout1">
            <a:avLst>
              <a:gd name="adj1" fmla="val -4218"/>
              <a:gd name="adj2" fmla="val 81625"/>
              <a:gd name="adj3" fmla="val -220537"/>
              <a:gd name="adj4" fmla="val 65384"/>
            </a:avLst>
          </a:prstGeom>
          <a:ln w="38100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350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65" name="手繪多邊形 64"/>
          <p:cNvSpPr/>
          <p:nvPr/>
        </p:nvSpPr>
        <p:spPr>
          <a:xfrm>
            <a:off x="9009529" y="3448575"/>
            <a:ext cx="5003800" cy="821027"/>
          </a:xfrm>
          <a:custGeom>
            <a:avLst/>
            <a:gdLst>
              <a:gd name="connsiteX0" fmla="*/ 0 w 5003800"/>
              <a:gd name="connsiteY0" fmla="*/ 639331 h 821027"/>
              <a:gd name="connsiteX1" fmla="*/ 2541495 w 5003800"/>
              <a:gd name="connsiteY1" fmla="*/ 800696 h 821027"/>
              <a:gd name="connsiteX2" fmla="*/ 3550024 w 5003800"/>
              <a:gd name="connsiteY2" fmla="*/ 760354 h 821027"/>
              <a:gd name="connsiteX3" fmla="*/ 4370295 w 5003800"/>
              <a:gd name="connsiteY3" fmla="*/ 276260 h 821027"/>
              <a:gd name="connsiteX4" fmla="*/ 4961965 w 5003800"/>
              <a:gd name="connsiteY4" fmla="*/ 34213 h 821027"/>
              <a:gd name="connsiteX5" fmla="*/ 4908177 w 5003800"/>
              <a:gd name="connsiteY5" fmla="*/ 7319 h 8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03800" h="821027">
                <a:moveTo>
                  <a:pt x="0" y="639331"/>
                </a:moveTo>
                <a:lnTo>
                  <a:pt x="2541495" y="800696"/>
                </a:lnTo>
                <a:cubicBezTo>
                  <a:pt x="3133166" y="820866"/>
                  <a:pt x="3245224" y="847760"/>
                  <a:pt x="3550024" y="760354"/>
                </a:cubicBezTo>
                <a:cubicBezTo>
                  <a:pt x="3854824" y="672948"/>
                  <a:pt x="4134972" y="397283"/>
                  <a:pt x="4370295" y="276260"/>
                </a:cubicBezTo>
                <a:cubicBezTo>
                  <a:pt x="4605618" y="155237"/>
                  <a:pt x="4872318" y="79036"/>
                  <a:pt x="4961965" y="34213"/>
                </a:cubicBezTo>
                <a:cubicBezTo>
                  <a:pt x="5051612" y="-10610"/>
                  <a:pt x="4979894" y="-1646"/>
                  <a:pt x="4908177" y="731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7" name="直線單箭頭接點 66"/>
          <p:cNvCxnSpPr/>
          <p:nvPr/>
        </p:nvCxnSpPr>
        <p:spPr>
          <a:xfrm>
            <a:off x="5293234" y="6242313"/>
            <a:ext cx="915471" cy="89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 flipV="1">
            <a:off x="6546280" y="5956742"/>
            <a:ext cx="759739" cy="2409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/>
          <p:nvPr/>
        </p:nvCxnSpPr>
        <p:spPr>
          <a:xfrm>
            <a:off x="7562869" y="6022851"/>
            <a:ext cx="892497" cy="13590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/>
          <p:nvPr/>
        </p:nvCxnSpPr>
        <p:spPr>
          <a:xfrm flipV="1">
            <a:off x="8555414" y="5235502"/>
            <a:ext cx="158282" cy="8309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單箭頭接點 77"/>
          <p:cNvCxnSpPr/>
          <p:nvPr/>
        </p:nvCxnSpPr>
        <p:spPr>
          <a:xfrm flipV="1">
            <a:off x="8703582" y="4201702"/>
            <a:ext cx="122747" cy="80499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9225290" y="4276224"/>
            <a:ext cx="1064147" cy="6290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>
            <a:off x="10598720" y="4348122"/>
            <a:ext cx="1065411" cy="3625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單箭頭接點 94"/>
          <p:cNvCxnSpPr/>
          <p:nvPr/>
        </p:nvCxnSpPr>
        <p:spPr>
          <a:xfrm flipV="1">
            <a:off x="12024171" y="4256482"/>
            <a:ext cx="864096" cy="19778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 flipV="1">
            <a:off x="13040774" y="3742681"/>
            <a:ext cx="684604" cy="40422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單箭頭接點 98"/>
          <p:cNvCxnSpPr/>
          <p:nvPr/>
        </p:nvCxnSpPr>
        <p:spPr>
          <a:xfrm flipV="1">
            <a:off x="14013329" y="3097112"/>
            <a:ext cx="482065" cy="52786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直線圖說文字 1 101"/>
          <p:cNvSpPr/>
          <p:nvPr/>
        </p:nvSpPr>
        <p:spPr>
          <a:xfrm>
            <a:off x="10367987" y="4801089"/>
            <a:ext cx="1296144" cy="410150"/>
          </a:xfrm>
          <a:prstGeom prst="borderCallout1">
            <a:avLst>
              <a:gd name="adj1" fmla="val 28734"/>
              <a:gd name="adj2" fmla="val -2453"/>
              <a:gd name="adj3" fmla="val -103831"/>
              <a:gd name="adj4" fmla="val -46565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04" name="直線單箭頭接點 103"/>
          <p:cNvCxnSpPr/>
          <p:nvPr/>
        </p:nvCxnSpPr>
        <p:spPr>
          <a:xfrm flipV="1">
            <a:off x="5257782" y="6143999"/>
            <a:ext cx="971293" cy="1475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V="1">
            <a:off x="6593393" y="5902595"/>
            <a:ext cx="853738" cy="16063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/>
          <p:nvPr/>
        </p:nvCxnSpPr>
        <p:spPr>
          <a:xfrm>
            <a:off x="7720733" y="5883323"/>
            <a:ext cx="67023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8918893" y="5245483"/>
            <a:ext cx="100866" cy="87126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V="1">
            <a:off x="8994658" y="4178153"/>
            <a:ext cx="150317" cy="87665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9010772" y="2309312"/>
            <a:ext cx="171263" cy="1004812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>
            <a:off x="9657635" y="2315359"/>
            <a:ext cx="941085" cy="654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單箭頭接點 127"/>
          <p:cNvCxnSpPr/>
          <p:nvPr/>
        </p:nvCxnSpPr>
        <p:spPr>
          <a:xfrm>
            <a:off x="10875130" y="2383245"/>
            <a:ext cx="881570" cy="2008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12209144" y="2303229"/>
            <a:ext cx="883491" cy="41250"/>
          </a:xfrm>
          <a:prstGeom prst="straightConnector1">
            <a:avLst/>
          </a:prstGeom>
          <a:ln w="38100">
            <a:solidFill>
              <a:srgbClr val="FFFF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直線圖說文字 1 133"/>
          <p:cNvSpPr/>
          <p:nvPr/>
        </p:nvSpPr>
        <p:spPr>
          <a:xfrm>
            <a:off x="7199018" y="2477288"/>
            <a:ext cx="1251154" cy="471980"/>
          </a:xfrm>
          <a:prstGeom prst="borderCallout1">
            <a:avLst>
              <a:gd name="adj1" fmla="val 67184"/>
              <a:gd name="adj2" fmla="val 102369"/>
              <a:gd name="adj3" fmla="val 98255"/>
              <a:gd name="adj4" fmla="val 145453"/>
            </a:avLst>
          </a:prstGeom>
          <a:ln w="38100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6.1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31" name="直線單箭頭接點 230"/>
          <p:cNvCxnSpPr/>
          <p:nvPr/>
        </p:nvCxnSpPr>
        <p:spPr>
          <a:xfrm flipV="1">
            <a:off x="4722612" y="6935130"/>
            <a:ext cx="197677" cy="8336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線單箭頭接點 242"/>
          <p:cNvCxnSpPr/>
          <p:nvPr/>
        </p:nvCxnSpPr>
        <p:spPr>
          <a:xfrm flipV="1">
            <a:off x="4961519" y="6214062"/>
            <a:ext cx="209750" cy="49639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線單箭頭接點 246"/>
          <p:cNvCxnSpPr/>
          <p:nvPr/>
        </p:nvCxnSpPr>
        <p:spPr>
          <a:xfrm flipV="1">
            <a:off x="4548108" y="6738709"/>
            <a:ext cx="137879" cy="7294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直線單箭頭接點 250"/>
          <p:cNvCxnSpPr/>
          <p:nvPr/>
        </p:nvCxnSpPr>
        <p:spPr>
          <a:xfrm flipH="1" flipV="1">
            <a:off x="5823792" y="5304171"/>
            <a:ext cx="634991" cy="4126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線單箭頭接點 253"/>
          <p:cNvCxnSpPr/>
          <p:nvPr/>
        </p:nvCxnSpPr>
        <p:spPr>
          <a:xfrm flipV="1">
            <a:off x="4961468" y="6513337"/>
            <a:ext cx="231865" cy="95088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手繪多邊形 36"/>
          <p:cNvSpPr/>
          <p:nvPr/>
        </p:nvSpPr>
        <p:spPr>
          <a:xfrm>
            <a:off x="4625788" y="7705165"/>
            <a:ext cx="1452283" cy="161364"/>
          </a:xfrm>
          <a:custGeom>
            <a:avLst/>
            <a:gdLst>
              <a:gd name="connsiteX0" fmla="*/ 0 w 1452283"/>
              <a:gd name="connsiteY0" fmla="*/ 161364 h 161364"/>
              <a:gd name="connsiteX1" fmla="*/ 1452283 w 1452283"/>
              <a:gd name="connsiteY1" fmla="*/ 0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2283" h="161364">
                <a:moveTo>
                  <a:pt x="0" y="161364"/>
                </a:moveTo>
                <a:lnTo>
                  <a:pt x="1452283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/>
          <p:cNvSpPr txBox="1"/>
          <p:nvPr/>
        </p:nvSpPr>
        <p:spPr>
          <a:xfrm>
            <a:off x="4975728" y="757945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大仁路</a:t>
            </a:r>
            <a:endParaRPr lang="zh-TW" altLang="en-US" sz="1600" b="1" dirty="0"/>
          </a:p>
        </p:txBody>
      </p:sp>
      <p:cxnSp>
        <p:nvCxnSpPr>
          <p:cNvPr id="55" name="直線單箭頭接點 54"/>
          <p:cNvCxnSpPr>
            <a:stCxn id="81" idx="3"/>
          </p:cNvCxnSpPr>
          <p:nvPr/>
        </p:nvCxnSpPr>
        <p:spPr>
          <a:xfrm flipV="1">
            <a:off x="4685987" y="6561380"/>
            <a:ext cx="283841" cy="941678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單箭頭接點 238"/>
          <p:cNvCxnSpPr/>
          <p:nvPr/>
        </p:nvCxnSpPr>
        <p:spPr>
          <a:xfrm flipV="1">
            <a:off x="5000703" y="6682809"/>
            <a:ext cx="232587" cy="1074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線單箭頭接點 251"/>
          <p:cNvCxnSpPr/>
          <p:nvPr/>
        </p:nvCxnSpPr>
        <p:spPr>
          <a:xfrm flipV="1">
            <a:off x="4411141" y="6605003"/>
            <a:ext cx="216828" cy="88565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/>
          <p:cNvCxnSpPr/>
          <p:nvPr/>
        </p:nvCxnSpPr>
        <p:spPr>
          <a:xfrm flipV="1">
            <a:off x="4685987" y="6242313"/>
            <a:ext cx="341127" cy="29295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V="1">
            <a:off x="8867108" y="3515519"/>
            <a:ext cx="103570" cy="497888"/>
          </a:xfrm>
          <a:prstGeom prst="straightConnector1">
            <a:avLst/>
          </a:prstGeom>
          <a:ln w="285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216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圖片 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411" y="3030430"/>
            <a:ext cx="9020175" cy="6219825"/>
          </a:xfrm>
          <a:prstGeom prst="rect">
            <a:avLst/>
          </a:prstGeom>
        </p:spPr>
      </p:pic>
      <p:sp>
        <p:nvSpPr>
          <p:cNvPr id="100" name="矩形 99"/>
          <p:cNvSpPr/>
          <p:nvPr/>
        </p:nvSpPr>
        <p:spPr>
          <a:xfrm>
            <a:off x="-9877" y="2162135"/>
            <a:ext cx="15263637" cy="73049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solidFill>
                <a:srgbClr val="00B050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14281" y="73740"/>
            <a:ext cx="15274189" cy="10739266"/>
            <a:chOff x="-8358" y="-198716"/>
            <a:chExt cx="15225001" cy="10734756"/>
          </a:xfrm>
        </p:grpSpPr>
        <p:sp>
          <p:nvSpPr>
            <p:cNvPr id="4" name="object 4"/>
            <p:cNvSpPr/>
            <p:nvPr/>
          </p:nvSpPr>
          <p:spPr>
            <a:xfrm>
              <a:off x="-8358" y="-198716"/>
              <a:ext cx="15225001" cy="10734756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44969" y="9030885"/>
              <a:ext cx="15137789" cy="1479376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r"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-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19575" y="8969506"/>
              <a:ext cx="947744" cy="630121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4EF168B0-39CA-40FE-BC8D-14D98EB49B25}"/>
                </a:ext>
              </a:extLst>
            </p:cNvPr>
            <p:cNvSpPr/>
            <p:nvPr/>
          </p:nvSpPr>
          <p:spPr>
            <a:xfrm>
              <a:off x="9139125" y="9717526"/>
              <a:ext cx="4315454" cy="3691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0" kern="0" dirty="0">
                  <a:solidFill>
                    <a:prstClr val="black"/>
                  </a:solidFill>
                  <a:latin typeface="新細明體" panose="02020500000000000000" pitchFamily="18" charset="-120"/>
                </a:rPr>
                <a:t>𡘙師傅便當專賣店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大社國中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 </a:t>
              </a:r>
              <a:r>
                <a:rPr lang="en-US" altLang="zh-TW" sz="1800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0" kern="0" dirty="0">
                <a:solidFill>
                  <a:prstClr val="black"/>
                </a:solidFill>
                <a:latin typeface="+mn-ea"/>
                <a:cs typeface="Microsoft JhengHei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32A414D-65E1-48E4-AE32-FC7FDDCC7803}"/>
                </a:ext>
              </a:extLst>
            </p:cNvPr>
            <p:cNvSpPr/>
            <p:nvPr/>
          </p:nvSpPr>
          <p:spPr>
            <a:xfrm>
              <a:off x="9131800" y="10140957"/>
              <a:ext cx="5407796" cy="381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0" kern="0" dirty="0">
                  <a:solidFill>
                    <a:prstClr val="black"/>
                  </a:solidFill>
                  <a:latin typeface="新細明體" panose="02020500000000000000" pitchFamily="18" charset="-120"/>
                </a:rPr>
                <a:t>𡘙師傅便當專賣店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-</a:t>
              </a:r>
              <a:r>
                <a:rPr lang="zh-TW" altLang="en-US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老人文康活動中心</a:t>
              </a:r>
              <a:r>
                <a:rPr lang="en-US" altLang="zh-TW" sz="1801" kern="0" spc="-10" dirty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(</a:t>
              </a:r>
              <a:r>
                <a:rPr lang="zh-TW" altLang="en-US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備用             </a:t>
              </a:r>
              <a:r>
                <a:rPr lang="en-US" altLang="zh-TW" sz="1801" kern="0" spc="-10" dirty="0" smtClean="0">
                  <a:solidFill>
                    <a:sysClr val="windowText" lastClr="000000"/>
                  </a:solidFill>
                  <a:latin typeface="+mn-ea"/>
                  <a:cs typeface="Microsoft JhengHei"/>
                </a:rPr>
                <a:t>)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3100" y="9288478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0172" y="10058423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5366" y="10463084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631" y="9647390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-70049" y="15914"/>
            <a:ext cx="15240195" cy="212479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𡘙</a:t>
            </a:r>
            <a:r>
              <a:rPr lang="zh-TW" altLang="en-US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師傅便當專賣店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嘉誠國小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楠梓店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觀音國小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大社國中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老人文康活動中心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8093084" y="5542793"/>
            <a:ext cx="1075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+mn-ea"/>
              </a:rPr>
              <a:t>中山路</a:t>
            </a:r>
            <a:endParaRPr lang="zh-TW" altLang="en-US" sz="1600" b="1" dirty="0">
              <a:latin typeface="+mn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9636" y="6093956"/>
            <a:ext cx="438950" cy="4328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12498" y="8077343"/>
            <a:ext cx="438950" cy="43285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12498" y="5268368"/>
            <a:ext cx="438950" cy="43285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24112" y="2982239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8325" y="4378064"/>
            <a:ext cx="323116" cy="37798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9176437" y="9254876"/>
            <a:ext cx="4570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kern="0" dirty="0">
                <a:latin typeface="+mn-ea"/>
              </a:rPr>
              <a:t>𡘙師傅便當專賣</a:t>
            </a:r>
            <a:r>
              <a:rPr lang="zh-TW" altLang="en-US" sz="1800" kern="0" dirty="0" smtClean="0">
                <a:latin typeface="+mn-ea"/>
              </a:rPr>
              <a:t>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嘉誠國小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 </a:t>
            </a:r>
            <a:r>
              <a:rPr lang="zh-TW" altLang="en-US" sz="1800" dirty="0" smtClean="0"/>
              <a:t>   </a:t>
            </a:r>
            <a:endParaRPr lang="zh-TW" altLang="en-US" sz="1800" dirty="0"/>
          </a:p>
        </p:txBody>
      </p:sp>
      <p:sp>
        <p:nvSpPr>
          <p:cNvPr id="19" name="矩形 18"/>
          <p:cNvSpPr/>
          <p:nvPr/>
        </p:nvSpPr>
        <p:spPr>
          <a:xfrm>
            <a:off x="9183968" y="9624208"/>
            <a:ext cx="4531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kern="0" dirty="0">
                <a:solidFill>
                  <a:prstClr val="black"/>
                </a:solidFill>
                <a:latin typeface="新細明體" panose="02020500000000000000" pitchFamily="18" charset="-120"/>
              </a:rPr>
              <a:t>𡘙師傅便當專賣店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觀音國小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r>
              <a:rPr lang="zh-TW" altLang="en-US" sz="1800" dirty="0" smtClean="0"/>
              <a:t> </a:t>
            </a:r>
            <a:endParaRPr lang="zh-TW" altLang="en-US" sz="1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11516" y="9679237"/>
            <a:ext cx="688908" cy="231668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720601" y="10058423"/>
            <a:ext cx="688908" cy="231668"/>
          </a:xfrm>
          <a:prstGeom prst="rect">
            <a:avLst/>
          </a:prstGeom>
        </p:spPr>
      </p:pic>
      <p:cxnSp>
        <p:nvCxnSpPr>
          <p:cNvPr id="25" name="直線單箭頭接點 24"/>
          <p:cNvCxnSpPr/>
          <p:nvPr/>
        </p:nvCxnSpPr>
        <p:spPr>
          <a:xfrm>
            <a:off x="13747179" y="10600036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直線單箭頭接點 263"/>
          <p:cNvCxnSpPr/>
          <p:nvPr/>
        </p:nvCxnSpPr>
        <p:spPr>
          <a:xfrm>
            <a:off x="12807162" y="9453316"/>
            <a:ext cx="54384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" name="圖片 26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441" y="2134591"/>
            <a:ext cx="1034254" cy="1034254"/>
          </a:xfrm>
          <a:prstGeom prst="rect">
            <a:avLst/>
          </a:prstGeom>
        </p:spPr>
      </p:pic>
      <p:sp>
        <p:nvSpPr>
          <p:cNvPr id="27" name="文字方塊 26"/>
          <p:cNvSpPr txBox="1"/>
          <p:nvPr/>
        </p:nvSpPr>
        <p:spPr>
          <a:xfrm>
            <a:off x="12968988" y="383244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10181511" y="683062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7637118" y="722340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9292272" y="5824329"/>
            <a:ext cx="430887" cy="724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224" name="文字方塊 223"/>
          <p:cNvSpPr txBox="1"/>
          <p:nvPr/>
        </p:nvSpPr>
        <p:spPr>
          <a:xfrm>
            <a:off x="11543319" y="2178931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和平路二段</a:t>
            </a:r>
            <a:endParaRPr lang="zh-TW" altLang="en-US" sz="1600" b="1" dirty="0"/>
          </a:p>
        </p:txBody>
      </p:sp>
      <p:sp>
        <p:nvSpPr>
          <p:cNvPr id="226" name="文字方塊 225"/>
          <p:cNvSpPr txBox="1"/>
          <p:nvPr/>
        </p:nvSpPr>
        <p:spPr>
          <a:xfrm>
            <a:off x="11030473" y="8120700"/>
            <a:ext cx="430887" cy="11022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和平路一段</a:t>
            </a:r>
            <a:endParaRPr lang="zh-TW" altLang="en-US" sz="1600" b="1" dirty="0"/>
          </a:p>
        </p:txBody>
      </p:sp>
      <p:sp>
        <p:nvSpPr>
          <p:cNvPr id="227" name="文字方塊 226"/>
          <p:cNvSpPr txBox="1"/>
          <p:nvPr/>
        </p:nvSpPr>
        <p:spPr>
          <a:xfrm>
            <a:off x="9027025" y="812920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文明路</a:t>
            </a:r>
            <a:endParaRPr lang="zh-TW" altLang="en-US" sz="1600" b="1" dirty="0"/>
          </a:p>
        </p:txBody>
      </p:sp>
      <p:sp>
        <p:nvSpPr>
          <p:cNvPr id="228" name="文字方塊 227"/>
          <p:cNvSpPr txBox="1"/>
          <p:nvPr/>
        </p:nvSpPr>
        <p:spPr>
          <a:xfrm>
            <a:off x="9891745" y="7336876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自由路</a:t>
            </a:r>
            <a:endParaRPr lang="zh-TW" altLang="en-US" sz="1400" b="1" dirty="0"/>
          </a:p>
        </p:txBody>
      </p:sp>
      <p:sp>
        <p:nvSpPr>
          <p:cNvPr id="230" name="文字方塊 229"/>
          <p:cNvSpPr txBox="1"/>
          <p:nvPr/>
        </p:nvSpPr>
        <p:spPr>
          <a:xfrm>
            <a:off x="6464512" y="5004296"/>
            <a:ext cx="800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/>
              <a:t>大社路</a:t>
            </a:r>
            <a:endParaRPr lang="zh-TW" altLang="en-US" sz="1400" b="1" dirty="0"/>
          </a:p>
        </p:txBody>
      </p:sp>
      <p:sp>
        <p:nvSpPr>
          <p:cNvPr id="234" name="文字方塊 233"/>
          <p:cNvSpPr txBox="1"/>
          <p:nvPr/>
        </p:nvSpPr>
        <p:spPr>
          <a:xfrm>
            <a:off x="13616591" y="2554278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嘉誠國小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6" name="文字方塊 235"/>
          <p:cNvSpPr txBox="1"/>
          <p:nvPr/>
        </p:nvSpPr>
        <p:spPr>
          <a:xfrm>
            <a:off x="10061882" y="8581191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觀音國小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38" name="文字方塊 237"/>
          <p:cNvSpPr txBox="1"/>
          <p:nvPr/>
        </p:nvSpPr>
        <p:spPr>
          <a:xfrm>
            <a:off x="9576374" y="6548632"/>
            <a:ext cx="1826141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老人文康活動中心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0" name="文字方塊 239"/>
          <p:cNvSpPr txBox="1"/>
          <p:nvPr/>
        </p:nvSpPr>
        <p:spPr>
          <a:xfrm>
            <a:off x="10673414" y="5558809"/>
            <a:ext cx="1068422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大社國中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42" name="文字方塊 241"/>
          <p:cNvSpPr txBox="1"/>
          <p:nvPr/>
        </p:nvSpPr>
        <p:spPr>
          <a:xfrm>
            <a:off x="53525" y="3323441"/>
            <a:ext cx="430887" cy="1775486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kern="0" dirty="0">
                <a:solidFill>
                  <a:srgbClr val="FF0000"/>
                </a:solidFill>
                <a:latin typeface="+mn-ea"/>
              </a:rPr>
              <a:t>𡘙師傅</a:t>
            </a:r>
            <a:r>
              <a:rPr lang="zh-TW" altLang="en-US" sz="1600" b="1" kern="0" dirty="0" smtClean="0">
                <a:solidFill>
                  <a:srgbClr val="FF0000"/>
                </a:solidFill>
                <a:latin typeface="+mn-ea"/>
              </a:rPr>
              <a:t>便當</a:t>
            </a:r>
            <a:r>
              <a:rPr lang="en-US" altLang="zh-TW" sz="1600" b="1" kern="0" dirty="0" smtClean="0">
                <a:solidFill>
                  <a:srgbClr val="FF0000"/>
                </a:solidFill>
                <a:latin typeface="+mn-ea"/>
              </a:rPr>
              <a:t>-</a:t>
            </a:r>
            <a:r>
              <a:rPr lang="zh-TW" altLang="en-US" sz="1600" b="1" kern="0" dirty="0" smtClean="0">
                <a:solidFill>
                  <a:srgbClr val="FF0000"/>
                </a:solidFill>
                <a:latin typeface="+mn-ea"/>
              </a:rPr>
              <a:t>楠梓店</a:t>
            </a:r>
            <a:endParaRPr lang="zh-TW" altLang="en-US" sz="16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37" name="手繪多邊形 236"/>
          <p:cNvSpPr/>
          <p:nvPr/>
        </p:nvSpPr>
        <p:spPr>
          <a:xfrm>
            <a:off x="3899647" y="3474372"/>
            <a:ext cx="7732059" cy="2563357"/>
          </a:xfrm>
          <a:custGeom>
            <a:avLst/>
            <a:gdLst>
              <a:gd name="connsiteX0" fmla="*/ 0 w 8417859"/>
              <a:gd name="connsiteY0" fmla="*/ 2608729 h 2608729"/>
              <a:gd name="connsiteX1" fmla="*/ 443753 w 8417859"/>
              <a:gd name="connsiteY1" fmla="*/ 2407024 h 2608729"/>
              <a:gd name="connsiteX2" fmla="*/ 941294 w 8417859"/>
              <a:gd name="connsiteY2" fmla="*/ 2312894 h 2608729"/>
              <a:gd name="connsiteX3" fmla="*/ 1519518 w 8417859"/>
              <a:gd name="connsiteY3" fmla="*/ 2164976 h 2608729"/>
              <a:gd name="connsiteX4" fmla="*/ 2971800 w 8417859"/>
              <a:gd name="connsiteY4" fmla="*/ 1922929 h 2608729"/>
              <a:gd name="connsiteX5" fmla="*/ 3711388 w 8417859"/>
              <a:gd name="connsiteY5" fmla="*/ 1707776 h 2608729"/>
              <a:gd name="connsiteX6" fmla="*/ 4370294 w 8417859"/>
              <a:gd name="connsiteY6" fmla="*/ 1667435 h 2608729"/>
              <a:gd name="connsiteX7" fmla="*/ 4935071 w 8417859"/>
              <a:gd name="connsiteY7" fmla="*/ 1694329 h 2608729"/>
              <a:gd name="connsiteX8" fmla="*/ 5217459 w 8417859"/>
              <a:gd name="connsiteY8" fmla="*/ 1653988 h 2608729"/>
              <a:gd name="connsiteX9" fmla="*/ 5351929 w 8417859"/>
              <a:gd name="connsiteY9" fmla="*/ 1250576 h 2608729"/>
              <a:gd name="connsiteX10" fmla="*/ 5768788 w 8417859"/>
              <a:gd name="connsiteY10" fmla="*/ 766482 h 2608729"/>
              <a:gd name="connsiteX11" fmla="*/ 5916706 w 8417859"/>
              <a:gd name="connsiteY11" fmla="*/ 672353 h 2608729"/>
              <a:gd name="connsiteX12" fmla="*/ 6306671 w 8417859"/>
              <a:gd name="connsiteY12" fmla="*/ 632012 h 2608729"/>
              <a:gd name="connsiteX13" fmla="*/ 6858000 w 8417859"/>
              <a:gd name="connsiteY13" fmla="*/ 632012 h 2608729"/>
              <a:gd name="connsiteX14" fmla="*/ 7301753 w 8417859"/>
              <a:gd name="connsiteY14" fmla="*/ 645459 h 2608729"/>
              <a:gd name="connsiteX15" fmla="*/ 7490012 w 8417859"/>
              <a:gd name="connsiteY15" fmla="*/ 564776 h 2608729"/>
              <a:gd name="connsiteX16" fmla="*/ 7651377 w 8417859"/>
              <a:gd name="connsiteY16" fmla="*/ 403412 h 2608729"/>
              <a:gd name="connsiteX17" fmla="*/ 7718612 w 8417859"/>
              <a:gd name="connsiteY17" fmla="*/ 121024 h 2608729"/>
              <a:gd name="connsiteX18" fmla="*/ 7799294 w 8417859"/>
              <a:gd name="connsiteY18" fmla="*/ 94129 h 2608729"/>
              <a:gd name="connsiteX19" fmla="*/ 8054788 w 8417859"/>
              <a:gd name="connsiteY19" fmla="*/ 161365 h 2608729"/>
              <a:gd name="connsiteX20" fmla="*/ 8229600 w 8417859"/>
              <a:gd name="connsiteY20" fmla="*/ 134471 h 2608729"/>
              <a:gd name="connsiteX21" fmla="*/ 8377518 w 8417859"/>
              <a:gd name="connsiteY21" fmla="*/ 40341 h 2608729"/>
              <a:gd name="connsiteX22" fmla="*/ 8417859 w 8417859"/>
              <a:gd name="connsiteY22" fmla="*/ 0 h 260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17859" h="2608729">
                <a:moveTo>
                  <a:pt x="0" y="2608729"/>
                </a:moveTo>
                <a:cubicBezTo>
                  <a:pt x="143435" y="2532529"/>
                  <a:pt x="286871" y="2456330"/>
                  <a:pt x="443753" y="2407024"/>
                </a:cubicBezTo>
                <a:cubicBezTo>
                  <a:pt x="600635" y="2357718"/>
                  <a:pt x="762000" y="2353235"/>
                  <a:pt x="941294" y="2312894"/>
                </a:cubicBezTo>
                <a:cubicBezTo>
                  <a:pt x="1120588" y="2272553"/>
                  <a:pt x="1181100" y="2229970"/>
                  <a:pt x="1519518" y="2164976"/>
                </a:cubicBezTo>
                <a:cubicBezTo>
                  <a:pt x="1857936" y="2099982"/>
                  <a:pt x="2606488" y="1999129"/>
                  <a:pt x="2971800" y="1922929"/>
                </a:cubicBezTo>
                <a:cubicBezTo>
                  <a:pt x="3337112" y="1846729"/>
                  <a:pt x="3478306" y="1750358"/>
                  <a:pt x="3711388" y="1707776"/>
                </a:cubicBezTo>
                <a:cubicBezTo>
                  <a:pt x="3944470" y="1665194"/>
                  <a:pt x="4166347" y="1669676"/>
                  <a:pt x="4370294" y="1667435"/>
                </a:cubicBezTo>
                <a:cubicBezTo>
                  <a:pt x="4574241" y="1665194"/>
                  <a:pt x="4793877" y="1696570"/>
                  <a:pt x="4935071" y="1694329"/>
                </a:cubicBezTo>
                <a:cubicBezTo>
                  <a:pt x="5076265" y="1692088"/>
                  <a:pt x="5147983" y="1727947"/>
                  <a:pt x="5217459" y="1653988"/>
                </a:cubicBezTo>
                <a:cubicBezTo>
                  <a:pt x="5286935" y="1580029"/>
                  <a:pt x="5260041" y="1398494"/>
                  <a:pt x="5351929" y="1250576"/>
                </a:cubicBezTo>
                <a:cubicBezTo>
                  <a:pt x="5443817" y="1102658"/>
                  <a:pt x="5674658" y="862853"/>
                  <a:pt x="5768788" y="766482"/>
                </a:cubicBezTo>
                <a:cubicBezTo>
                  <a:pt x="5862918" y="670111"/>
                  <a:pt x="5827059" y="694765"/>
                  <a:pt x="5916706" y="672353"/>
                </a:cubicBezTo>
                <a:cubicBezTo>
                  <a:pt x="6006353" y="649941"/>
                  <a:pt x="6149789" y="638735"/>
                  <a:pt x="6306671" y="632012"/>
                </a:cubicBezTo>
                <a:cubicBezTo>
                  <a:pt x="6463553" y="625289"/>
                  <a:pt x="6692153" y="629771"/>
                  <a:pt x="6858000" y="632012"/>
                </a:cubicBezTo>
                <a:cubicBezTo>
                  <a:pt x="7023847" y="634253"/>
                  <a:pt x="7196418" y="656665"/>
                  <a:pt x="7301753" y="645459"/>
                </a:cubicBezTo>
                <a:cubicBezTo>
                  <a:pt x="7407088" y="634253"/>
                  <a:pt x="7431741" y="605117"/>
                  <a:pt x="7490012" y="564776"/>
                </a:cubicBezTo>
                <a:cubicBezTo>
                  <a:pt x="7548283" y="524435"/>
                  <a:pt x="7613277" y="477371"/>
                  <a:pt x="7651377" y="403412"/>
                </a:cubicBezTo>
                <a:cubicBezTo>
                  <a:pt x="7689477" y="329453"/>
                  <a:pt x="7693959" y="172571"/>
                  <a:pt x="7718612" y="121024"/>
                </a:cubicBezTo>
                <a:cubicBezTo>
                  <a:pt x="7743265" y="69477"/>
                  <a:pt x="7743265" y="87406"/>
                  <a:pt x="7799294" y="94129"/>
                </a:cubicBezTo>
                <a:cubicBezTo>
                  <a:pt x="7855323" y="100852"/>
                  <a:pt x="7983070" y="154641"/>
                  <a:pt x="8054788" y="161365"/>
                </a:cubicBezTo>
                <a:cubicBezTo>
                  <a:pt x="8126506" y="168089"/>
                  <a:pt x="8175812" y="154642"/>
                  <a:pt x="8229600" y="134471"/>
                </a:cubicBezTo>
                <a:cubicBezTo>
                  <a:pt x="8283388" y="114300"/>
                  <a:pt x="8346142" y="62753"/>
                  <a:pt x="8377518" y="40341"/>
                </a:cubicBezTo>
                <a:cubicBezTo>
                  <a:pt x="8408894" y="17929"/>
                  <a:pt x="8413376" y="8964"/>
                  <a:pt x="8417859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9" name="手繪多邊形 238"/>
          <p:cNvSpPr/>
          <p:nvPr/>
        </p:nvSpPr>
        <p:spPr>
          <a:xfrm>
            <a:off x="6414247" y="5446059"/>
            <a:ext cx="5876365" cy="632012"/>
          </a:xfrm>
          <a:custGeom>
            <a:avLst/>
            <a:gdLst>
              <a:gd name="connsiteX0" fmla="*/ 0 w 5876365"/>
              <a:gd name="connsiteY0" fmla="*/ 0 h 632012"/>
              <a:gd name="connsiteX1" fmla="*/ 1452282 w 5876365"/>
              <a:gd name="connsiteY1" fmla="*/ 67235 h 632012"/>
              <a:gd name="connsiteX2" fmla="*/ 2366682 w 5876365"/>
              <a:gd name="connsiteY2" fmla="*/ 201706 h 632012"/>
              <a:gd name="connsiteX3" fmla="*/ 3213847 w 5876365"/>
              <a:gd name="connsiteY3" fmla="*/ 322729 h 632012"/>
              <a:gd name="connsiteX4" fmla="*/ 4128247 w 5876365"/>
              <a:gd name="connsiteY4" fmla="*/ 457200 h 632012"/>
              <a:gd name="connsiteX5" fmla="*/ 4814047 w 5876365"/>
              <a:gd name="connsiteY5" fmla="*/ 524435 h 632012"/>
              <a:gd name="connsiteX6" fmla="*/ 5244353 w 5876365"/>
              <a:gd name="connsiteY6" fmla="*/ 591670 h 632012"/>
              <a:gd name="connsiteX7" fmla="*/ 5876365 w 5876365"/>
              <a:gd name="connsiteY7" fmla="*/ 632012 h 63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6365" h="632012">
                <a:moveTo>
                  <a:pt x="0" y="0"/>
                </a:moveTo>
                <a:cubicBezTo>
                  <a:pt x="528917" y="16808"/>
                  <a:pt x="1057835" y="33617"/>
                  <a:pt x="1452282" y="67235"/>
                </a:cubicBezTo>
                <a:cubicBezTo>
                  <a:pt x="1846729" y="100853"/>
                  <a:pt x="2366682" y="201706"/>
                  <a:pt x="2366682" y="201706"/>
                </a:cubicBezTo>
                <a:lnTo>
                  <a:pt x="3213847" y="322729"/>
                </a:lnTo>
                <a:lnTo>
                  <a:pt x="4128247" y="457200"/>
                </a:lnTo>
                <a:cubicBezTo>
                  <a:pt x="4394947" y="490818"/>
                  <a:pt x="4628029" y="502023"/>
                  <a:pt x="4814047" y="524435"/>
                </a:cubicBezTo>
                <a:cubicBezTo>
                  <a:pt x="5000065" y="546847"/>
                  <a:pt x="5067300" y="573741"/>
                  <a:pt x="5244353" y="591670"/>
                </a:cubicBezTo>
                <a:cubicBezTo>
                  <a:pt x="5421406" y="609599"/>
                  <a:pt x="5648885" y="620805"/>
                  <a:pt x="5876365" y="632012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手繪多邊形 31"/>
          <p:cNvSpPr/>
          <p:nvPr/>
        </p:nvSpPr>
        <p:spPr>
          <a:xfrm>
            <a:off x="7221003" y="4636168"/>
            <a:ext cx="2369659" cy="3484439"/>
          </a:xfrm>
          <a:custGeom>
            <a:avLst/>
            <a:gdLst>
              <a:gd name="connsiteX0" fmla="*/ 2084796 w 2369659"/>
              <a:gd name="connsiteY0" fmla="*/ 3484439 h 3484439"/>
              <a:gd name="connsiteX1" fmla="*/ 2205819 w 2369659"/>
              <a:gd name="connsiteY1" fmla="*/ 2583487 h 3484439"/>
              <a:gd name="connsiteX2" fmla="*/ 2259607 w 2369659"/>
              <a:gd name="connsiteY2" fmla="*/ 1924581 h 3484439"/>
              <a:gd name="connsiteX3" fmla="*/ 2219266 w 2369659"/>
              <a:gd name="connsiteY3" fmla="*/ 1184992 h 3484439"/>
              <a:gd name="connsiteX4" fmla="*/ 2299949 w 2369659"/>
              <a:gd name="connsiteY4" fmla="*/ 660557 h 3484439"/>
              <a:gd name="connsiteX5" fmla="*/ 2367184 w 2369659"/>
              <a:gd name="connsiteY5" fmla="*/ 391616 h 3484439"/>
              <a:gd name="connsiteX6" fmla="*/ 2353737 w 2369659"/>
              <a:gd name="connsiteY6" fmla="*/ 216804 h 3484439"/>
              <a:gd name="connsiteX7" fmla="*/ 2340290 w 2369659"/>
              <a:gd name="connsiteY7" fmla="*/ 28545 h 3484439"/>
              <a:gd name="connsiteX8" fmla="*/ 2165478 w 2369659"/>
              <a:gd name="connsiteY8" fmla="*/ 15098 h 3484439"/>
              <a:gd name="connsiteX9" fmla="*/ 1358654 w 2369659"/>
              <a:gd name="connsiteY9" fmla="*/ 1651 h 3484439"/>
              <a:gd name="connsiteX10" fmla="*/ 457702 w 2369659"/>
              <a:gd name="connsiteY10" fmla="*/ 55439 h 3484439"/>
              <a:gd name="connsiteX11" fmla="*/ 108078 w 2369659"/>
              <a:gd name="connsiteY11" fmla="*/ 68887 h 3484439"/>
              <a:gd name="connsiteX12" fmla="*/ 502 w 2369659"/>
              <a:gd name="connsiteY12" fmla="*/ 216804 h 3484439"/>
              <a:gd name="connsiteX13" fmla="*/ 67737 w 2369659"/>
              <a:gd name="connsiteY13" fmla="*/ 593322 h 3484439"/>
              <a:gd name="connsiteX14" fmla="*/ 67737 w 2369659"/>
              <a:gd name="connsiteY14" fmla="*/ 821922 h 348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69659" h="3484439">
                <a:moveTo>
                  <a:pt x="2084796" y="3484439"/>
                </a:moveTo>
                <a:cubicBezTo>
                  <a:pt x="2130740" y="3163951"/>
                  <a:pt x="2176684" y="2843463"/>
                  <a:pt x="2205819" y="2583487"/>
                </a:cubicBezTo>
                <a:cubicBezTo>
                  <a:pt x="2234954" y="2323511"/>
                  <a:pt x="2257366" y="2157663"/>
                  <a:pt x="2259607" y="1924581"/>
                </a:cubicBezTo>
                <a:cubicBezTo>
                  <a:pt x="2261848" y="1691499"/>
                  <a:pt x="2212542" y="1395663"/>
                  <a:pt x="2219266" y="1184992"/>
                </a:cubicBezTo>
                <a:cubicBezTo>
                  <a:pt x="2225990" y="974321"/>
                  <a:pt x="2275296" y="792786"/>
                  <a:pt x="2299949" y="660557"/>
                </a:cubicBezTo>
                <a:cubicBezTo>
                  <a:pt x="2324602" y="528328"/>
                  <a:pt x="2358219" y="465575"/>
                  <a:pt x="2367184" y="391616"/>
                </a:cubicBezTo>
                <a:cubicBezTo>
                  <a:pt x="2376149" y="317657"/>
                  <a:pt x="2358219" y="277316"/>
                  <a:pt x="2353737" y="216804"/>
                </a:cubicBezTo>
                <a:cubicBezTo>
                  <a:pt x="2349255" y="156292"/>
                  <a:pt x="2371667" y="62163"/>
                  <a:pt x="2340290" y="28545"/>
                </a:cubicBezTo>
                <a:cubicBezTo>
                  <a:pt x="2308914" y="-5073"/>
                  <a:pt x="2329084" y="19580"/>
                  <a:pt x="2165478" y="15098"/>
                </a:cubicBezTo>
                <a:cubicBezTo>
                  <a:pt x="2001872" y="10616"/>
                  <a:pt x="1643283" y="-5073"/>
                  <a:pt x="1358654" y="1651"/>
                </a:cubicBezTo>
                <a:cubicBezTo>
                  <a:pt x="1074025" y="8375"/>
                  <a:pt x="666131" y="44233"/>
                  <a:pt x="457702" y="55439"/>
                </a:cubicBezTo>
                <a:cubicBezTo>
                  <a:pt x="249273" y="66645"/>
                  <a:pt x="184278" y="41993"/>
                  <a:pt x="108078" y="68887"/>
                </a:cubicBezTo>
                <a:cubicBezTo>
                  <a:pt x="31878" y="95781"/>
                  <a:pt x="7225" y="129398"/>
                  <a:pt x="502" y="216804"/>
                </a:cubicBezTo>
                <a:cubicBezTo>
                  <a:pt x="-6222" y="304210"/>
                  <a:pt x="56531" y="492469"/>
                  <a:pt x="67737" y="593322"/>
                </a:cubicBezTo>
                <a:cubicBezTo>
                  <a:pt x="78943" y="694175"/>
                  <a:pt x="73340" y="758048"/>
                  <a:pt x="67737" y="821922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手繪多邊形 32"/>
          <p:cNvSpPr/>
          <p:nvPr/>
        </p:nvSpPr>
        <p:spPr>
          <a:xfrm>
            <a:off x="5795682" y="5540188"/>
            <a:ext cx="3361765" cy="3617259"/>
          </a:xfrm>
          <a:custGeom>
            <a:avLst/>
            <a:gdLst>
              <a:gd name="connsiteX0" fmla="*/ 0 w 3361765"/>
              <a:gd name="connsiteY0" fmla="*/ 0 h 3617259"/>
              <a:gd name="connsiteX1" fmla="*/ 309283 w 3361765"/>
              <a:gd name="connsiteY1" fmla="*/ 242047 h 3617259"/>
              <a:gd name="connsiteX2" fmla="*/ 578224 w 3361765"/>
              <a:gd name="connsiteY2" fmla="*/ 322730 h 3617259"/>
              <a:gd name="connsiteX3" fmla="*/ 860612 w 3361765"/>
              <a:gd name="connsiteY3" fmla="*/ 389965 h 3617259"/>
              <a:gd name="connsiteX4" fmla="*/ 1277471 w 3361765"/>
              <a:gd name="connsiteY4" fmla="*/ 551330 h 3617259"/>
              <a:gd name="connsiteX5" fmla="*/ 1559859 w 3361765"/>
              <a:gd name="connsiteY5" fmla="*/ 618565 h 3617259"/>
              <a:gd name="connsiteX6" fmla="*/ 1855694 w 3361765"/>
              <a:gd name="connsiteY6" fmla="*/ 833718 h 3617259"/>
              <a:gd name="connsiteX7" fmla="*/ 2030506 w 3361765"/>
              <a:gd name="connsiteY7" fmla="*/ 1035424 h 3617259"/>
              <a:gd name="connsiteX8" fmla="*/ 2084294 w 3361765"/>
              <a:gd name="connsiteY8" fmla="*/ 1331259 h 3617259"/>
              <a:gd name="connsiteX9" fmla="*/ 2178424 w 3361765"/>
              <a:gd name="connsiteY9" fmla="*/ 1761565 h 3617259"/>
              <a:gd name="connsiteX10" fmla="*/ 2218765 w 3361765"/>
              <a:gd name="connsiteY10" fmla="*/ 2057400 h 3617259"/>
              <a:gd name="connsiteX11" fmla="*/ 2259106 w 3361765"/>
              <a:gd name="connsiteY11" fmla="*/ 2191871 h 3617259"/>
              <a:gd name="connsiteX12" fmla="*/ 2447365 w 3361765"/>
              <a:gd name="connsiteY12" fmla="*/ 2447365 h 3617259"/>
              <a:gd name="connsiteX13" fmla="*/ 2635624 w 3361765"/>
              <a:gd name="connsiteY13" fmla="*/ 2716306 h 3617259"/>
              <a:gd name="connsiteX14" fmla="*/ 2796989 w 3361765"/>
              <a:gd name="connsiteY14" fmla="*/ 2823883 h 3617259"/>
              <a:gd name="connsiteX15" fmla="*/ 2944906 w 3361765"/>
              <a:gd name="connsiteY15" fmla="*/ 3079377 h 3617259"/>
              <a:gd name="connsiteX16" fmla="*/ 3079377 w 3361765"/>
              <a:gd name="connsiteY16" fmla="*/ 3267636 h 3617259"/>
              <a:gd name="connsiteX17" fmla="*/ 3133165 w 3361765"/>
              <a:gd name="connsiteY17" fmla="*/ 3267636 h 3617259"/>
              <a:gd name="connsiteX18" fmla="*/ 3361765 w 3361765"/>
              <a:gd name="connsiteY18" fmla="*/ 3617259 h 3617259"/>
              <a:gd name="connsiteX19" fmla="*/ 3361765 w 3361765"/>
              <a:gd name="connsiteY19" fmla="*/ 3617259 h 361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361765" h="3617259">
                <a:moveTo>
                  <a:pt x="0" y="0"/>
                </a:moveTo>
                <a:cubicBezTo>
                  <a:pt x="106456" y="94129"/>
                  <a:pt x="212912" y="188259"/>
                  <a:pt x="309283" y="242047"/>
                </a:cubicBezTo>
                <a:cubicBezTo>
                  <a:pt x="405654" y="295835"/>
                  <a:pt x="486336" y="298077"/>
                  <a:pt x="578224" y="322730"/>
                </a:cubicBezTo>
                <a:cubicBezTo>
                  <a:pt x="670112" y="347383"/>
                  <a:pt x="744071" y="351865"/>
                  <a:pt x="860612" y="389965"/>
                </a:cubicBezTo>
                <a:cubicBezTo>
                  <a:pt x="977153" y="428065"/>
                  <a:pt x="1160930" y="513230"/>
                  <a:pt x="1277471" y="551330"/>
                </a:cubicBezTo>
                <a:cubicBezTo>
                  <a:pt x="1394012" y="589430"/>
                  <a:pt x="1463489" y="571500"/>
                  <a:pt x="1559859" y="618565"/>
                </a:cubicBezTo>
                <a:cubicBezTo>
                  <a:pt x="1656229" y="665630"/>
                  <a:pt x="1777253" y="764242"/>
                  <a:pt x="1855694" y="833718"/>
                </a:cubicBezTo>
                <a:cubicBezTo>
                  <a:pt x="1934135" y="903194"/>
                  <a:pt x="1992406" y="952501"/>
                  <a:pt x="2030506" y="1035424"/>
                </a:cubicBezTo>
                <a:cubicBezTo>
                  <a:pt x="2068606" y="1118348"/>
                  <a:pt x="2059641" y="1210236"/>
                  <a:pt x="2084294" y="1331259"/>
                </a:cubicBezTo>
                <a:cubicBezTo>
                  <a:pt x="2108947" y="1452283"/>
                  <a:pt x="2156012" y="1640542"/>
                  <a:pt x="2178424" y="1761565"/>
                </a:cubicBezTo>
                <a:cubicBezTo>
                  <a:pt x="2200836" y="1882588"/>
                  <a:pt x="2205318" y="1985682"/>
                  <a:pt x="2218765" y="2057400"/>
                </a:cubicBezTo>
                <a:cubicBezTo>
                  <a:pt x="2232212" y="2129118"/>
                  <a:pt x="2221006" y="2126877"/>
                  <a:pt x="2259106" y="2191871"/>
                </a:cubicBezTo>
                <a:cubicBezTo>
                  <a:pt x="2297206" y="2256865"/>
                  <a:pt x="2384612" y="2359959"/>
                  <a:pt x="2447365" y="2447365"/>
                </a:cubicBezTo>
                <a:cubicBezTo>
                  <a:pt x="2510118" y="2534771"/>
                  <a:pt x="2577353" y="2653553"/>
                  <a:pt x="2635624" y="2716306"/>
                </a:cubicBezTo>
                <a:cubicBezTo>
                  <a:pt x="2693895" y="2779059"/>
                  <a:pt x="2745442" y="2763371"/>
                  <a:pt x="2796989" y="2823883"/>
                </a:cubicBezTo>
                <a:cubicBezTo>
                  <a:pt x="2848536" y="2884395"/>
                  <a:pt x="2897841" y="3005418"/>
                  <a:pt x="2944906" y="3079377"/>
                </a:cubicBezTo>
                <a:cubicBezTo>
                  <a:pt x="2991971" y="3153336"/>
                  <a:pt x="3048001" y="3236260"/>
                  <a:pt x="3079377" y="3267636"/>
                </a:cubicBezTo>
                <a:cubicBezTo>
                  <a:pt x="3110753" y="3299012"/>
                  <a:pt x="3086100" y="3209366"/>
                  <a:pt x="3133165" y="3267636"/>
                </a:cubicBezTo>
                <a:cubicBezTo>
                  <a:pt x="3180230" y="3325906"/>
                  <a:pt x="3361765" y="3617259"/>
                  <a:pt x="3361765" y="3617259"/>
                </a:cubicBezTo>
                <a:lnTo>
                  <a:pt x="3361765" y="3617259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8471647" y="8080389"/>
            <a:ext cx="1586753" cy="202999"/>
          </a:xfrm>
          <a:custGeom>
            <a:avLst/>
            <a:gdLst>
              <a:gd name="connsiteX0" fmla="*/ 0 w 1586753"/>
              <a:gd name="connsiteY0" fmla="*/ 202999 h 202999"/>
              <a:gd name="connsiteX1" fmla="*/ 806824 w 1586753"/>
              <a:gd name="connsiteY1" fmla="*/ 55082 h 202999"/>
              <a:gd name="connsiteX2" fmla="*/ 1331259 w 1586753"/>
              <a:gd name="connsiteY2" fmla="*/ 14740 h 202999"/>
              <a:gd name="connsiteX3" fmla="*/ 1559859 w 1586753"/>
              <a:gd name="connsiteY3" fmla="*/ 1293 h 202999"/>
              <a:gd name="connsiteX4" fmla="*/ 1573306 w 1586753"/>
              <a:gd name="connsiteY4" fmla="*/ 1293 h 202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6753" h="202999">
                <a:moveTo>
                  <a:pt x="0" y="202999"/>
                </a:moveTo>
                <a:cubicBezTo>
                  <a:pt x="292474" y="144728"/>
                  <a:pt x="584948" y="86458"/>
                  <a:pt x="806824" y="55082"/>
                </a:cubicBezTo>
                <a:cubicBezTo>
                  <a:pt x="1028700" y="23706"/>
                  <a:pt x="1205753" y="23705"/>
                  <a:pt x="1331259" y="14740"/>
                </a:cubicBezTo>
                <a:cubicBezTo>
                  <a:pt x="1456765" y="5775"/>
                  <a:pt x="1519518" y="3534"/>
                  <a:pt x="1559859" y="1293"/>
                </a:cubicBezTo>
                <a:cubicBezTo>
                  <a:pt x="1600200" y="-948"/>
                  <a:pt x="1586753" y="172"/>
                  <a:pt x="1573306" y="1293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11033622" y="2619458"/>
            <a:ext cx="598084" cy="6591778"/>
          </a:xfrm>
          <a:custGeom>
            <a:avLst/>
            <a:gdLst>
              <a:gd name="connsiteX0" fmla="*/ 598084 w 598084"/>
              <a:gd name="connsiteY0" fmla="*/ 0 h 6158753"/>
              <a:gd name="connsiteX1" fmla="*/ 517402 w 598084"/>
              <a:gd name="connsiteY1" fmla="*/ 1156447 h 6158753"/>
              <a:gd name="connsiteX2" fmla="*/ 396378 w 598084"/>
              <a:gd name="connsiteY2" fmla="*/ 2043953 h 6158753"/>
              <a:gd name="connsiteX3" fmla="*/ 356037 w 598084"/>
              <a:gd name="connsiteY3" fmla="*/ 2729753 h 6158753"/>
              <a:gd name="connsiteX4" fmla="*/ 248460 w 598084"/>
              <a:gd name="connsiteY4" fmla="*/ 3361765 h 6158753"/>
              <a:gd name="connsiteX5" fmla="*/ 154331 w 598084"/>
              <a:gd name="connsiteY5" fmla="*/ 4061012 h 6158753"/>
              <a:gd name="connsiteX6" fmla="*/ 127437 w 598084"/>
              <a:gd name="connsiteY6" fmla="*/ 4760259 h 6158753"/>
              <a:gd name="connsiteX7" fmla="*/ 6413 w 598084"/>
              <a:gd name="connsiteY7" fmla="*/ 5513294 h 6158753"/>
              <a:gd name="connsiteX8" fmla="*/ 19860 w 598084"/>
              <a:gd name="connsiteY8" fmla="*/ 6158753 h 615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8084" h="6158753">
                <a:moveTo>
                  <a:pt x="598084" y="0"/>
                </a:moveTo>
                <a:cubicBezTo>
                  <a:pt x="574552" y="407894"/>
                  <a:pt x="551020" y="815788"/>
                  <a:pt x="517402" y="1156447"/>
                </a:cubicBezTo>
                <a:cubicBezTo>
                  <a:pt x="483784" y="1497106"/>
                  <a:pt x="423272" y="1781735"/>
                  <a:pt x="396378" y="2043953"/>
                </a:cubicBezTo>
                <a:cubicBezTo>
                  <a:pt x="369484" y="2306171"/>
                  <a:pt x="380690" y="2510118"/>
                  <a:pt x="356037" y="2729753"/>
                </a:cubicBezTo>
                <a:cubicBezTo>
                  <a:pt x="331384" y="2949388"/>
                  <a:pt x="282078" y="3139889"/>
                  <a:pt x="248460" y="3361765"/>
                </a:cubicBezTo>
                <a:cubicBezTo>
                  <a:pt x="214842" y="3583641"/>
                  <a:pt x="174502" y="3827930"/>
                  <a:pt x="154331" y="4061012"/>
                </a:cubicBezTo>
                <a:cubicBezTo>
                  <a:pt x="134160" y="4294094"/>
                  <a:pt x="152090" y="4518212"/>
                  <a:pt x="127437" y="4760259"/>
                </a:cubicBezTo>
                <a:cubicBezTo>
                  <a:pt x="102784" y="5002306"/>
                  <a:pt x="24342" y="5280212"/>
                  <a:pt x="6413" y="5513294"/>
                </a:cubicBezTo>
                <a:cubicBezTo>
                  <a:pt x="-11516" y="5746376"/>
                  <a:pt x="13136" y="6051177"/>
                  <a:pt x="19860" y="6158753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3455894" y="3039035"/>
            <a:ext cx="685800" cy="6172200"/>
          </a:xfrm>
          <a:custGeom>
            <a:avLst/>
            <a:gdLst>
              <a:gd name="connsiteX0" fmla="*/ 685800 w 685800"/>
              <a:gd name="connsiteY0" fmla="*/ 0 h 6172200"/>
              <a:gd name="connsiteX1" fmla="*/ 605118 w 685800"/>
              <a:gd name="connsiteY1" fmla="*/ 1680883 h 6172200"/>
              <a:gd name="connsiteX2" fmla="*/ 484094 w 685800"/>
              <a:gd name="connsiteY2" fmla="*/ 3025589 h 6172200"/>
              <a:gd name="connsiteX3" fmla="*/ 363071 w 685800"/>
              <a:gd name="connsiteY3" fmla="*/ 4383741 h 6172200"/>
              <a:gd name="connsiteX4" fmla="*/ 80682 w 685800"/>
              <a:gd name="connsiteY4" fmla="*/ 5486400 h 6172200"/>
              <a:gd name="connsiteX5" fmla="*/ 0 w 685800"/>
              <a:gd name="connsiteY5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" h="6172200">
                <a:moveTo>
                  <a:pt x="685800" y="0"/>
                </a:moveTo>
                <a:cubicBezTo>
                  <a:pt x="662268" y="588309"/>
                  <a:pt x="638736" y="1176618"/>
                  <a:pt x="605118" y="1680883"/>
                </a:cubicBezTo>
                <a:cubicBezTo>
                  <a:pt x="571500" y="2185148"/>
                  <a:pt x="524435" y="2575113"/>
                  <a:pt x="484094" y="3025589"/>
                </a:cubicBezTo>
                <a:cubicBezTo>
                  <a:pt x="443753" y="3476065"/>
                  <a:pt x="430306" y="3973606"/>
                  <a:pt x="363071" y="4383741"/>
                </a:cubicBezTo>
                <a:cubicBezTo>
                  <a:pt x="295836" y="4793876"/>
                  <a:pt x="141194" y="5188324"/>
                  <a:pt x="80682" y="5486400"/>
                </a:cubicBezTo>
                <a:cubicBezTo>
                  <a:pt x="20170" y="5784476"/>
                  <a:pt x="8965" y="6057900"/>
                  <a:pt x="0" y="617220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手繪多邊形 47"/>
          <p:cNvSpPr/>
          <p:nvPr/>
        </p:nvSpPr>
        <p:spPr>
          <a:xfrm rot="441115">
            <a:off x="4092893" y="2232396"/>
            <a:ext cx="10426249" cy="2241635"/>
          </a:xfrm>
          <a:custGeom>
            <a:avLst/>
            <a:gdLst>
              <a:gd name="connsiteX0" fmla="*/ 8243047 w 10101738"/>
              <a:gd name="connsiteY0" fmla="*/ 1189253 h 2211229"/>
              <a:gd name="connsiteX1" fmla="*/ 8511988 w 10101738"/>
              <a:gd name="connsiteY1" fmla="*/ 1068229 h 2211229"/>
              <a:gd name="connsiteX2" fmla="*/ 8552329 w 10101738"/>
              <a:gd name="connsiteY2" fmla="*/ 1081676 h 2211229"/>
              <a:gd name="connsiteX3" fmla="*/ 8901953 w 10101738"/>
              <a:gd name="connsiteY3" fmla="*/ 1148912 h 2211229"/>
              <a:gd name="connsiteX4" fmla="*/ 9628094 w 10101738"/>
              <a:gd name="connsiteY4" fmla="*/ 853076 h 2211229"/>
              <a:gd name="connsiteX5" fmla="*/ 9681882 w 10101738"/>
              <a:gd name="connsiteY5" fmla="*/ 826182 h 2211229"/>
              <a:gd name="connsiteX6" fmla="*/ 10098741 w 10101738"/>
              <a:gd name="connsiteY6" fmla="*/ 436218 h 2211229"/>
              <a:gd name="connsiteX7" fmla="*/ 9439835 w 10101738"/>
              <a:gd name="connsiteY7" fmla="*/ 100041 h 2211229"/>
              <a:gd name="connsiteX8" fmla="*/ 9036423 w 10101738"/>
              <a:gd name="connsiteY8" fmla="*/ 140382 h 2211229"/>
              <a:gd name="connsiteX9" fmla="*/ 8417859 w 10101738"/>
              <a:gd name="connsiteY9" fmla="*/ 247959 h 2211229"/>
              <a:gd name="connsiteX10" fmla="*/ 7826188 w 10101738"/>
              <a:gd name="connsiteY10" fmla="*/ 207618 h 2211229"/>
              <a:gd name="connsiteX11" fmla="*/ 7597588 w 10101738"/>
              <a:gd name="connsiteY11" fmla="*/ 194171 h 2211229"/>
              <a:gd name="connsiteX12" fmla="*/ 7086600 w 10101738"/>
              <a:gd name="connsiteY12" fmla="*/ 221065 h 2211229"/>
              <a:gd name="connsiteX13" fmla="*/ 6615953 w 10101738"/>
              <a:gd name="connsiteY13" fmla="*/ 167276 h 2211229"/>
              <a:gd name="connsiteX14" fmla="*/ 6225988 w 10101738"/>
              <a:gd name="connsiteY14" fmla="*/ 46253 h 2211229"/>
              <a:gd name="connsiteX15" fmla="*/ 5943600 w 10101738"/>
              <a:gd name="connsiteY15" fmla="*/ 5912 h 2211229"/>
              <a:gd name="connsiteX16" fmla="*/ 5472953 w 10101738"/>
              <a:gd name="connsiteY16" fmla="*/ 5912 h 2211229"/>
              <a:gd name="connsiteX17" fmla="*/ 5325035 w 10101738"/>
              <a:gd name="connsiteY17" fmla="*/ 59700 h 2211229"/>
              <a:gd name="connsiteX18" fmla="*/ 4518212 w 10101738"/>
              <a:gd name="connsiteY18" fmla="*/ 194171 h 2211229"/>
              <a:gd name="connsiteX19" fmla="*/ 3980329 w 10101738"/>
              <a:gd name="connsiteY19" fmla="*/ 476559 h 2211229"/>
              <a:gd name="connsiteX20" fmla="*/ 3079376 w 10101738"/>
              <a:gd name="connsiteY20" fmla="*/ 557241 h 2211229"/>
              <a:gd name="connsiteX21" fmla="*/ 1788459 w 10101738"/>
              <a:gd name="connsiteY21" fmla="*/ 1189253 h 2211229"/>
              <a:gd name="connsiteX22" fmla="*/ 1156447 w 10101738"/>
              <a:gd name="connsiteY22" fmla="*/ 1525429 h 2211229"/>
              <a:gd name="connsiteX23" fmla="*/ 0 w 10101738"/>
              <a:gd name="connsiteY23" fmla="*/ 2211229 h 2211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101738" h="2211229">
                <a:moveTo>
                  <a:pt x="8243047" y="1189253"/>
                </a:moveTo>
                <a:cubicBezTo>
                  <a:pt x="8351744" y="1137705"/>
                  <a:pt x="8460441" y="1086158"/>
                  <a:pt x="8511988" y="1068229"/>
                </a:cubicBezTo>
                <a:cubicBezTo>
                  <a:pt x="8563535" y="1050300"/>
                  <a:pt x="8487335" y="1068229"/>
                  <a:pt x="8552329" y="1081676"/>
                </a:cubicBezTo>
                <a:cubicBezTo>
                  <a:pt x="8617323" y="1095123"/>
                  <a:pt x="8722659" y="1187012"/>
                  <a:pt x="8901953" y="1148912"/>
                </a:cubicBezTo>
                <a:cubicBezTo>
                  <a:pt x="9081247" y="1110812"/>
                  <a:pt x="9498106" y="906864"/>
                  <a:pt x="9628094" y="853076"/>
                </a:cubicBezTo>
                <a:cubicBezTo>
                  <a:pt x="9758082" y="799288"/>
                  <a:pt x="9603441" y="895658"/>
                  <a:pt x="9681882" y="826182"/>
                </a:cubicBezTo>
                <a:cubicBezTo>
                  <a:pt x="9760323" y="756706"/>
                  <a:pt x="10139082" y="557241"/>
                  <a:pt x="10098741" y="436218"/>
                </a:cubicBezTo>
                <a:cubicBezTo>
                  <a:pt x="10058400" y="315195"/>
                  <a:pt x="9616888" y="149347"/>
                  <a:pt x="9439835" y="100041"/>
                </a:cubicBezTo>
                <a:cubicBezTo>
                  <a:pt x="9262782" y="50735"/>
                  <a:pt x="9206752" y="115729"/>
                  <a:pt x="9036423" y="140382"/>
                </a:cubicBezTo>
                <a:cubicBezTo>
                  <a:pt x="8866094" y="165035"/>
                  <a:pt x="8619565" y="236753"/>
                  <a:pt x="8417859" y="247959"/>
                </a:cubicBezTo>
                <a:cubicBezTo>
                  <a:pt x="8216153" y="259165"/>
                  <a:pt x="7826188" y="207618"/>
                  <a:pt x="7826188" y="207618"/>
                </a:cubicBezTo>
                <a:cubicBezTo>
                  <a:pt x="7689476" y="198653"/>
                  <a:pt x="7720853" y="191930"/>
                  <a:pt x="7597588" y="194171"/>
                </a:cubicBezTo>
                <a:cubicBezTo>
                  <a:pt x="7474323" y="196412"/>
                  <a:pt x="7250206" y="225547"/>
                  <a:pt x="7086600" y="221065"/>
                </a:cubicBezTo>
                <a:cubicBezTo>
                  <a:pt x="6922994" y="216583"/>
                  <a:pt x="6759388" y="196411"/>
                  <a:pt x="6615953" y="167276"/>
                </a:cubicBezTo>
                <a:cubicBezTo>
                  <a:pt x="6472518" y="138141"/>
                  <a:pt x="6338047" y="73147"/>
                  <a:pt x="6225988" y="46253"/>
                </a:cubicBezTo>
                <a:cubicBezTo>
                  <a:pt x="6113929" y="19359"/>
                  <a:pt x="6069106" y="12635"/>
                  <a:pt x="5943600" y="5912"/>
                </a:cubicBezTo>
                <a:cubicBezTo>
                  <a:pt x="5818094" y="-811"/>
                  <a:pt x="5576047" y="-3053"/>
                  <a:pt x="5472953" y="5912"/>
                </a:cubicBezTo>
                <a:cubicBezTo>
                  <a:pt x="5369859" y="14877"/>
                  <a:pt x="5484158" y="28323"/>
                  <a:pt x="5325035" y="59700"/>
                </a:cubicBezTo>
                <a:cubicBezTo>
                  <a:pt x="5165911" y="91076"/>
                  <a:pt x="4742330" y="124695"/>
                  <a:pt x="4518212" y="194171"/>
                </a:cubicBezTo>
                <a:cubicBezTo>
                  <a:pt x="4294094" y="263647"/>
                  <a:pt x="4220135" y="416047"/>
                  <a:pt x="3980329" y="476559"/>
                </a:cubicBezTo>
                <a:cubicBezTo>
                  <a:pt x="3740523" y="537071"/>
                  <a:pt x="3444688" y="438459"/>
                  <a:pt x="3079376" y="557241"/>
                </a:cubicBezTo>
                <a:cubicBezTo>
                  <a:pt x="2714064" y="676023"/>
                  <a:pt x="2108947" y="1027888"/>
                  <a:pt x="1788459" y="1189253"/>
                </a:cubicBezTo>
                <a:cubicBezTo>
                  <a:pt x="1467971" y="1350618"/>
                  <a:pt x="1454523" y="1355100"/>
                  <a:pt x="1156447" y="1525429"/>
                </a:cubicBezTo>
                <a:cubicBezTo>
                  <a:pt x="858371" y="1695758"/>
                  <a:pt x="429185" y="1953493"/>
                  <a:pt x="0" y="221122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>
            <a:off x="11604812" y="3523129"/>
            <a:ext cx="981635" cy="326389"/>
          </a:xfrm>
          <a:custGeom>
            <a:avLst/>
            <a:gdLst>
              <a:gd name="connsiteX0" fmla="*/ 0 w 981635"/>
              <a:gd name="connsiteY0" fmla="*/ 0 h 326389"/>
              <a:gd name="connsiteX1" fmla="*/ 484094 w 981635"/>
              <a:gd name="connsiteY1" fmla="*/ 188259 h 326389"/>
              <a:gd name="connsiteX2" fmla="*/ 712694 w 981635"/>
              <a:gd name="connsiteY2" fmla="*/ 309283 h 326389"/>
              <a:gd name="connsiteX3" fmla="*/ 981635 w 981635"/>
              <a:gd name="connsiteY3" fmla="*/ 322730 h 32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635" h="326389">
                <a:moveTo>
                  <a:pt x="0" y="0"/>
                </a:moveTo>
                <a:cubicBezTo>
                  <a:pt x="182656" y="68356"/>
                  <a:pt x="365312" y="136712"/>
                  <a:pt x="484094" y="188259"/>
                </a:cubicBezTo>
                <a:cubicBezTo>
                  <a:pt x="602876" y="239806"/>
                  <a:pt x="629771" y="286871"/>
                  <a:pt x="712694" y="309283"/>
                </a:cubicBezTo>
                <a:cubicBezTo>
                  <a:pt x="795617" y="331695"/>
                  <a:pt x="888626" y="327212"/>
                  <a:pt x="981635" y="32273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/>
          <p:cNvSpPr txBox="1"/>
          <p:nvPr/>
        </p:nvSpPr>
        <p:spPr>
          <a:xfrm>
            <a:off x="1350425" y="468513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德民路</a:t>
            </a:r>
            <a:endParaRPr lang="zh-TW" altLang="en-US" sz="1400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3080612" y="381347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土庫一路</a:t>
            </a:r>
            <a:endParaRPr lang="zh-TW" altLang="en-US" sz="14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5845516" y="294239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旗楠公路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717200" y="247386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鳳加路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12199231" y="254225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嘉誠路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387340" y="44433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cxnSp>
        <p:nvCxnSpPr>
          <p:cNvPr id="63" name="直線單箭頭接點 62"/>
          <p:cNvCxnSpPr/>
          <p:nvPr/>
        </p:nvCxnSpPr>
        <p:spPr>
          <a:xfrm flipV="1">
            <a:off x="1968059" y="3721655"/>
            <a:ext cx="817532" cy="47120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直線單箭頭接點 258"/>
          <p:cNvCxnSpPr/>
          <p:nvPr/>
        </p:nvCxnSpPr>
        <p:spPr>
          <a:xfrm flipV="1">
            <a:off x="893306" y="4263419"/>
            <a:ext cx="979264" cy="60848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直線單箭頭接點 260"/>
          <p:cNvCxnSpPr/>
          <p:nvPr/>
        </p:nvCxnSpPr>
        <p:spPr>
          <a:xfrm>
            <a:off x="2782795" y="3590680"/>
            <a:ext cx="756368" cy="18377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直線單箭頭接點 262"/>
          <p:cNvCxnSpPr/>
          <p:nvPr/>
        </p:nvCxnSpPr>
        <p:spPr>
          <a:xfrm flipV="1">
            <a:off x="3949909" y="3332712"/>
            <a:ext cx="854701" cy="35361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線單箭頭接點 266"/>
          <p:cNvCxnSpPr/>
          <p:nvPr/>
        </p:nvCxnSpPr>
        <p:spPr>
          <a:xfrm flipV="1">
            <a:off x="5010750" y="2880813"/>
            <a:ext cx="942140" cy="36972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線單箭頭接點 268"/>
          <p:cNvCxnSpPr/>
          <p:nvPr/>
        </p:nvCxnSpPr>
        <p:spPr>
          <a:xfrm flipV="1">
            <a:off x="6213999" y="2411282"/>
            <a:ext cx="1119689" cy="34649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線單箭頭接點 270"/>
          <p:cNvCxnSpPr/>
          <p:nvPr/>
        </p:nvCxnSpPr>
        <p:spPr>
          <a:xfrm>
            <a:off x="7476564" y="2396188"/>
            <a:ext cx="727727" cy="5107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線單箭頭接點 272"/>
          <p:cNvCxnSpPr/>
          <p:nvPr/>
        </p:nvCxnSpPr>
        <p:spPr>
          <a:xfrm flipV="1">
            <a:off x="8471647" y="2231761"/>
            <a:ext cx="1105134" cy="14773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直線單箭頭接點 274"/>
          <p:cNvCxnSpPr/>
          <p:nvPr/>
        </p:nvCxnSpPr>
        <p:spPr>
          <a:xfrm>
            <a:off x="10212498" y="2260389"/>
            <a:ext cx="1105796" cy="26707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直線單箭頭接點 276"/>
          <p:cNvCxnSpPr/>
          <p:nvPr/>
        </p:nvCxnSpPr>
        <p:spPr>
          <a:xfrm>
            <a:off x="11517419" y="2643137"/>
            <a:ext cx="1226640" cy="10397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直線單箭頭接點 278"/>
          <p:cNvCxnSpPr/>
          <p:nvPr/>
        </p:nvCxnSpPr>
        <p:spPr>
          <a:xfrm>
            <a:off x="13100396" y="2832474"/>
            <a:ext cx="840634" cy="14232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直線圖說文字 1 279"/>
          <p:cNvSpPr/>
          <p:nvPr/>
        </p:nvSpPr>
        <p:spPr>
          <a:xfrm>
            <a:off x="1396398" y="3000712"/>
            <a:ext cx="1421673" cy="446163"/>
          </a:xfrm>
          <a:prstGeom prst="borderCallout1">
            <a:avLst>
              <a:gd name="adj1" fmla="val 217670"/>
              <a:gd name="adj2" fmla="val 69817"/>
              <a:gd name="adj3" fmla="val 94416"/>
              <a:gd name="adj4" fmla="val 37788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23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10.4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84" name="文字方塊 283"/>
          <p:cNvSpPr txBox="1"/>
          <p:nvPr/>
        </p:nvSpPr>
        <p:spPr>
          <a:xfrm>
            <a:off x="575798" y="512342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海專路</a:t>
            </a:r>
            <a:endParaRPr lang="zh-TW" altLang="en-US" sz="1400" b="1" dirty="0"/>
          </a:p>
        </p:txBody>
      </p:sp>
      <p:pic>
        <p:nvPicPr>
          <p:cNvPr id="286" name="圖片 285"/>
          <p:cNvPicPr>
            <a:picLocks noChangeAspect="1"/>
          </p:cNvPicPr>
          <p:nvPr/>
        </p:nvPicPr>
        <p:blipFill rotWithShape="1">
          <a:blip r:embed="rId17"/>
          <a:srcRect t="1" r="3035" b="-17724"/>
          <a:stretch/>
        </p:blipFill>
        <p:spPr>
          <a:xfrm rot="1154824">
            <a:off x="-24070" y="5793086"/>
            <a:ext cx="3946200" cy="1383829"/>
          </a:xfrm>
          <a:prstGeom prst="rect">
            <a:avLst/>
          </a:prstGeom>
        </p:spPr>
      </p:pic>
      <p:pic>
        <p:nvPicPr>
          <p:cNvPr id="65" name="圖片 6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435" y="3708908"/>
            <a:ext cx="4060517" cy="1614677"/>
          </a:xfrm>
          <a:prstGeom prst="rect">
            <a:avLst/>
          </a:prstGeom>
        </p:spPr>
      </p:pic>
      <p:sp>
        <p:nvSpPr>
          <p:cNvPr id="66" name="文字方塊 65"/>
          <p:cNvSpPr txBox="1"/>
          <p:nvPr/>
        </p:nvSpPr>
        <p:spPr>
          <a:xfrm>
            <a:off x="1761986" y="6849384"/>
            <a:ext cx="943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/>
              <a:t>楠陽路</a:t>
            </a:r>
            <a:endParaRPr lang="zh-TW" altLang="en-US" sz="1400" b="1" dirty="0"/>
          </a:p>
        </p:txBody>
      </p:sp>
      <p:cxnSp>
        <p:nvCxnSpPr>
          <p:cNvPr id="78" name="直線單箭頭接點 77"/>
          <p:cNvCxnSpPr/>
          <p:nvPr/>
        </p:nvCxnSpPr>
        <p:spPr>
          <a:xfrm>
            <a:off x="689883" y="5323443"/>
            <a:ext cx="412812" cy="50274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單箭頭接點 83"/>
          <p:cNvCxnSpPr/>
          <p:nvPr/>
        </p:nvCxnSpPr>
        <p:spPr>
          <a:xfrm>
            <a:off x="1483399" y="6004466"/>
            <a:ext cx="357037" cy="79155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 flipV="1">
            <a:off x="2126870" y="6833930"/>
            <a:ext cx="1293714" cy="2166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/>
          <p:nvPr/>
        </p:nvCxnSpPr>
        <p:spPr>
          <a:xfrm flipV="1">
            <a:off x="3666087" y="6021711"/>
            <a:ext cx="132707" cy="63760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單箭頭接點 95"/>
          <p:cNvCxnSpPr/>
          <p:nvPr/>
        </p:nvCxnSpPr>
        <p:spPr>
          <a:xfrm flipV="1">
            <a:off x="4112989" y="5484795"/>
            <a:ext cx="1012896" cy="28288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單箭頭接點 97"/>
          <p:cNvCxnSpPr/>
          <p:nvPr/>
        </p:nvCxnSpPr>
        <p:spPr>
          <a:xfrm flipV="1">
            <a:off x="5495285" y="5268368"/>
            <a:ext cx="1047178" cy="175005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單箭頭接點 101"/>
          <p:cNvCxnSpPr/>
          <p:nvPr/>
        </p:nvCxnSpPr>
        <p:spPr>
          <a:xfrm flipV="1">
            <a:off x="7331707" y="4978507"/>
            <a:ext cx="1142226" cy="2116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/>
          <p:nvPr/>
        </p:nvCxnSpPr>
        <p:spPr>
          <a:xfrm flipV="1">
            <a:off x="8450172" y="4076877"/>
            <a:ext cx="664823" cy="67917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/>
          <p:cNvCxnSpPr/>
          <p:nvPr/>
        </p:nvCxnSpPr>
        <p:spPr>
          <a:xfrm flipV="1">
            <a:off x="9390100" y="3900742"/>
            <a:ext cx="1119840" cy="6566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單箭頭接點 107"/>
          <p:cNvCxnSpPr/>
          <p:nvPr/>
        </p:nvCxnSpPr>
        <p:spPr>
          <a:xfrm flipV="1">
            <a:off x="10564583" y="3405441"/>
            <a:ext cx="502702" cy="36900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單箭頭接點 109"/>
          <p:cNvCxnSpPr/>
          <p:nvPr/>
        </p:nvCxnSpPr>
        <p:spPr>
          <a:xfrm>
            <a:off x="11318294" y="3431562"/>
            <a:ext cx="1122278" cy="25100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單箭頭接點 112"/>
          <p:cNvCxnSpPr/>
          <p:nvPr/>
        </p:nvCxnSpPr>
        <p:spPr>
          <a:xfrm>
            <a:off x="12873268" y="3621469"/>
            <a:ext cx="647445" cy="5006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 flipV="1">
            <a:off x="13772914" y="3275791"/>
            <a:ext cx="507510" cy="45877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直線圖說文字 1 117"/>
          <p:cNvSpPr/>
          <p:nvPr/>
        </p:nvSpPr>
        <p:spPr>
          <a:xfrm>
            <a:off x="109813" y="6682020"/>
            <a:ext cx="1254001" cy="422767"/>
          </a:xfrm>
          <a:prstGeom prst="borderCallout1">
            <a:avLst>
              <a:gd name="adj1" fmla="val 5157"/>
              <a:gd name="adj2" fmla="val 57984"/>
              <a:gd name="adj3" fmla="val -72451"/>
              <a:gd name="adj4" fmla="val 119827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28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 smtClean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11.1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20" name="手繪多邊形 119"/>
          <p:cNvSpPr/>
          <p:nvPr/>
        </p:nvSpPr>
        <p:spPr>
          <a:xfrm>
            <a:off x="3388659" y="5499847"/>
            <a:ext cx="4450976" cy="1896035"/>
          </a:xfrm>
          <a:custGeom>
            <a:avLst/>
            <a:gdLst>
              <a:gd name="connsiteX0" fmla="*/ 4450976 w 4450976"/>
              <a:gd name="connsiteY0" fmla="*/ 0 h 1896035"/>
              <a:gd name="connsiteX1" fmla="*/ 3993776 w 4450976"/>
              <a:gd name="connsiteY1" fmla="*/ 766482 h 1896035"/>
              <a:gd name="connsiteX2" fmla="*/ 3711388 w 4450976"/>
              <a:gd name="connsiteY2" fmla="*/ 995082 h 1896035"/>
              <a:gd name="connsiteX3" fmla="*/ 3644153 w 4450976"/>
              <a:gd name="connsiteY3" fmla="*/ 1035424 h 1896035"/>
              <a:gd name="connsiteX4" fmla="*/ 3294529 w 4450976"/>
              <a:gd name="connsiteY4" fmla="*/ 995082 h 1896035"/>
              <a:gd name="connsiteX5" fmla="*/ 3079376 w 4450976"/>
              <a:gd name="connsiteY5" fmla="*/ 981635 h 1896035"/>
              <a:gd name="connsiteX6" fmla="*/ 1963270 w 4450976"/>
              <a:gd name="connsiteY6" fmla="*/ 1465729 h 1896035"/>
              <a:gd name="connsiteX7" fmla="*/ 1102659 w 4450976"/>
              <a:gd name="connsiteY7" fmla="*/ 1721224 h 1896035"/>
              <a:gd name="connsiteX8" fmla="*/ 188259 w 4450976"/>
              <a:gd name="connsiteY8" fmla="*/ 1896035 h 1896035"/>
              <a:gd name="connsiteX9" fmla="*/ 188259 w 4450976"/>
              <a:gd name="connsiteY9" fmla="*/ 1896035 h 1896035"/>
              <a:gd name="connsiteX10" fmla="*/ 80682 w 4450976"/>
              <a:gd name="connsiteY10" fmla="*/ 1828800 h 1896035"/>
              <a:gd name="connsiteX11" fmla="*/ 0 w 4450976"/>
              <a:gd name="connsiteY11" fmla="*/ 1492624 h 189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50976" h="1896035">
                <a:moveTo>
                  <a:pt x="4450976" y="0"/>
                </a:moveTo>
                <a:cubicBezTo>
                  <a:pt x="4284008" y="300317"/>
                  <a:pt x="4117041" y="600635"/>
                  <a:pt x="3993776" y="766482"/>
                </a:cubicBezTo>
                <a:cubicBezTo>
                  <a:pt x="3870511" y="932329"/>
                  <a:pt x="3769658" y="950258"/>
                  <a:pt x="3711388" y="995082"/>
                </a:cubicBezTo>
                <a:cubicBezTo>
                  <a:pt x="3653118" y="1039906"/>
                  <a:pt x="3713629" y="1035424"/>
                  <a:pt x="3644153" y="1035424"/>
                </a:cubicBezTo>
                <a:cubicBezTo>
                  <a:pt x="3574677" y="1035424"/>
                  <a:pt x="3388658" y="1004047"/>
                  <a:pt x="3294529" y="995082"/>
                </a:cubicBezTo>
                <a:cubicBezTo>
                  <a:pt x="3200399" y="986117"/>
                  <a:pt x="3301252" y="903194"/>
                  <a:pt x="3079376" y="981635"/>
                </a:cubicBezTo>
                <a:cubicBezTo>
                  <a:pt x="2857499" y="1060076"/>
                  <a:pt x="2292723" y="1342464"/>
                  <a:pt x="1963270" y="1465729"/>
                </a:cubicBezTo>
                <a:cubicBezTo>
                  <a:pt x="1633817" y="1588994"/>
                  <a:pt x="1398494" y="1649506"/>
                  <a:pt x="1102659" y="1721224"/>
                </a:cubicBezTo>
                <a:cubicBezTo>
                  <a:pt x="806824" y="1792942"/>
                  <a:pt x="188259" y="1896035"/>
                  <a:pt x="188259" y="1896035"/>
                </a:cubicBezTo>
                <a:lnTo>
                  <a:pt x="188259" y="1896035"/>
                </a:lnTo>
                <a:cubicBezTo>
                  <a:pt x="170329" y="1884829"/>
                  <a:pt x="112058" y="1896035"/>
                  <a:pt x="80682" y="1828800"/>
                </a:cubicBezTo>
                <a:cubicBezTo>
                  <a:pt x="49305" y="1761565"/>
                  <a:pt x="24652" y="1627094"/>
                  <a:pt x="0" y="1492624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文字方塊 120"/>
          <p:cNvSpPr txBox="1"/>
          <p:nvPr/>
        </p:nvSpPr>
        <p:spPr>
          <a:xfrm>
            <a:off x="4036896" y="714324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經建路</a:t>
            </a:r>
            <a:endParaRPr lang="zh-TW" altLang="en-US" sz="1400" b="1" dirty="0"/>
          </a:p>
        </p:txBody>
      </p:sp>
      <p:sp>
        <p:nvSpPr>
          <p:cNvPr id="122" name="文字方塊 121"/>
          <p:cNvSpPr txBox="1"/>
          <p:nvPr/>
        </p:nvSpPr>
        <p:spPr>
          <a:xfrm>
            <a:off x="5698683" y="628270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新興路</a:t>
            </a:r>
            <a:endParaRPr lang="zh-TW" altLang="en-US" sz="1400" b="1" dirty="0"/>
          </a:p>
        </p:txBody>
      </p:sp>
      <p:sp>
        <p:nvSpPr>
          <p:cNvPr id="123" name="文字方塊 122"/>
          <p:cNvSpPr txBox="1"/>
          <p:nvPr/>
        </p:nvSpPr>
        <p:spPr>
          <a:xfrm>
            <a:off x="7692750" y="5619419"/>
            <a:ext cx="36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/>
              <a:t>中正路</a:t>
            </a:r>
            <a:endParaRPr lang="zh-TW" altLang="en-US" sz="1400" b="1" dirty="0"/>
          </a:p>
        </p:txBody>
      </p:sp>
      <p:sp>
        <p:nvSpPr>
          <p:cNvPr id="3" name="手繪多邊形 2"/>
          <p:cNvSpPr/>
          <p:nvPr/>
        </p:nvSpPr>
        <p:spPr>
          <a:xfrm>
            <a:off x="7879976" y="6951551"/>
            <a:ext cx="3281083" cy="296414"/>
          </a:xfrm>
          <a:custGeom>
            <a:avLst/>
            <a:gdLst>
              <a:gd name="connsiteX0" fmla="*/ 0 w 3281083"/>
              <a:gd name="connsiteY0" fmla="*/ 578 h 296414"/>
              <a:gd name="connsiteX1" fmla="*/ 484095 w 3281083"/>
              <a:gd name="connsiteY1" fmla="*/ 14025 h 296414"/>
              <a:gd name="connsiteX2" fmla="*/ 1048871 w 3281083"/>
              <a:gd name="connsiteY2" fmla="*/ 94708 h 296414"/>
              <a:gd name="connsiteX3" fmla="*/ 1519518 w 3281083"/>
              <a:gd name="connsiteY3" fmla="*/ 108155 h 296414"/>
              <a:gd name="connsiteX4" fmla="*/ 2030506 w 3281083"/>
              <a:gd name="connsiteY4" fmla="*/ 282967 h 296414"/>
              <a:gd name="connsiteX5" fmla="*/ 2447365 w 3281083"/>
              <a:gd name="connsiteY5" fmla="*/ 229178 h 296414"/>
              <a:gd name="connsiteX6" fmla="*/ 2729753 w 3281083"/>
              <a:gd name="connsiteY6" fmla="*/ 282967 h 296414"/>
              <a:gd name="connsiteX7" fmla="*/ 2958353 w 3281083"/>
              <a:gd name="connsiteY7" fmla="*/ 188837 h 296414"/>
              <a:gd name="connsiteX8" fmla="*/ 3281083 w 3281083"/>
              <a:gd name="connsiteY8" fmla="*/ 296414 h 29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1083" h="296414">
                <a:moveTo>
                  <a:pt x="0" y="578"/>
                </a:moveTo>
                <a:cubicBezTo>
                  <a:pt x="154641" y="-543"/>
                  <a:pt x="309283" y="-1663"/>
                  <a:pt x="484095" y="14025"/>
                </a:cubicBezTo>
                <a:cubicBezTo>
                  <a:pt x="658907" y="29713"/>
                  <a:pt x="876300" y="79020"/>
                  <a:pt x="1048871" y="94708"/>
                </a:cubicBezTo>
                <a:cubicBezTo>
                  <a:pt x="1221442" y="110396"/>
                  <a:pt x="1355912" y="76779"/>
                  <a:pt x="1519518" y="108155"/>
                </a:cubicBezTo>
                <a:cubicBezTo>
                  <a:pt x="1683124" y="139532"/>
                  <a:pt x="1875865" y="262797"/>
                  <a:pt x="2030506" y="282967"/>
                </a:cubicBezTo>
                <a:cubicBezTo>
                  <a:pt x="2185147" y="303138"/>
                  <a:pt x="2330824" y="229178"/>
                  <a:pt x="2447365" y="229178"/>
                </a:cubicBezTo>
                <a:cubicBezTo>
                  <a:pt x="2563906" y="229178"/>
                  <a:pt x="2644588" y="289690"/>
                  <a:pt x="2729753" y="282967"/>
                </a:cubicBezTo>
                <a:cubicBezTo>
                  <a:pt x="2814918" y="276244"/>
                  <a:pt x="2866465" y="186596"/>
                  <a:pt x="2958353" y="188837"/>
                </a:cubicBezTo>
                <a:cubicBezTo>
                  <a:pt x="3050241" y="191078"/>
                  <a:pt x="3165662" y="243746"/>
                  <a:pt x="3281083" y="296414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1" name="直線單箭頭接點 230"/>
          <p:cNvCxnSpPr/>
          <p:nvPr/>
        </p:nvCxnSpPr>
        <p:spPr>
          <a:xfrm>
            <a:off x="861355" y="5426414"/>
            <a:ext cx="437718" cy="38818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直線單箭頭接點 240"/>
          <p:cNvCxnSpPr/>
          <p:nvPr/>
        </p:nvCxnSpPr>
        <p:spPr>
          <a:xfrm>
            <a:off x="1546448" y="5976541"/>
            <a:ext cx="385370" cy="81947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單箭頭接點 243"/>
          <p:cNvCxnSpPr/>
          <p:nvPr/>
        </p:nvCxnSpPr>
        <p:spPr>
          <a:xfrm flipV="1">
            <a:off x="2139846" y="6695221"/>
            <a:ext cx="1153452" cy="3525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直線單箭頭接點 245"/>
          <p:cNvCxnSpPr/>
          <p:nvPr/>
        </p:nvCxnSpPr>
        <p:spPr>
          <a:xfrm>
            <a:off x="3497430" y="6808928"/>
            <a:ext cx="206584" cy="53988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線單箭頭接點 247"/>
          <p:cNvCxnSpPr/>
          <p:nvPr/>
        </p:nvCxnSpPr>
        <p:spPr>
          <a:xfrm flipV="1">
            <a:off x="3916764" y="6989542"/>
            <a:ext cx="908330" cy="24587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直線單箭頭接點 249"/>
          <p:cNvCxnSpPr/>
          <p:nvPr/>
        </p:nvCxnSpPr>
        <p:spPr>
          <a:xfrm flipV="1">
            <a:off x="5123512" y="6590486"/>
            <a:ext cx="895362" cy="28271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直線單箭頭接點 251"/>
          <p:cNvCxnSpPr/>
          <p:nvPr/>
        </p:nvCxnSpPr>
        <p:spPr>
          <a:xfrm flipV="1">
            <a:off x="6520631" y="6246717"/>
            <a:ext cx="690963" cy="11467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>
            <a:off x="7616829" y="6174080"/>
            <a:ext cx="450273" cy="65654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/>
          <p:cNvCxnSpPr/>
          <p:nvPr/>
        </p:nvCxnSpPr>
        <p:spPr>
          <a:xfrm>
            <a:off x="8340585" y="6873199"/>
            <a:ext cx="925411" cy="6560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>
            <a:off x="9612894" y="7041250"/>
            <a:ext cx="937952" cy="4372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V="1">
            <a:off x="11051645" y="6172790"/>
            <a:ext cx="109414" cy="85345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直線單箭頭接點 257"/>
          <p:cNvCxnSpPr/>
          <p:nvPr/>
        </p:nvCxnSpPr>
        <p:spPr>
          <a:xfrm flipH="1" flipV="1">
            <a:off x="10438682" y="5928141"/>
            <a:ext cx="591791" cy="10958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直線圖說文字 1 269"/>
          <p:cNvSpPr/>
          <p:nvPr/>
        </p:nvSpPr>
        <p:spPr>
          <a:xfrm>
            <a:off x="2064693" y="5540188"/>
            <a:ext cx="1323966" cy="521242"/>
          </a:xfrm>
          <a:prstGeom prst="borderCallout1">
            <a:avLst>
              <a:gd name="adj1" fmla="val 47128"/>
              <a:gd name="adj2" fmla="val -1223"/>
              <a:gd name="adj3" fmla="val 120239"/>
              <a:gd name="adj4" fmla="val -2817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20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7.6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72" name="文字方塊 271"/>
          <p:cNvSpPr txBox="1"/>
          <p:nvPr/>
        </p:nvSpPr>
        <p:spPr>
          <a:xfrm>
            <a:off x="4077016" y="4459443"/>
            <a:ext cx="400110" cy="62132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/>
              <a:t>興西路</a:t>
            </a:r>
            <a:endParaRPr lang="zh-TW" altLang="en-US" sz="1400" b="1" dirty="0"/>
          </a:p>
        </p:txBody>
      </p:sp>
      <p:cxnSp>
        <p:nvCxnSpPr>
          <p:cNvPr id="276" name="直線單箭頭接點 275"/>
          <p:cNvCxnSpPr/>
          <p:nvPr/>
        </p:nvCxnSpPr>
        <p:spPr>
          <a:xfrm flipV="1">
            <a:off x="1038005" y="4639571"/>
            <a:ext cx="758472" cy="5488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單箭頭接點 281"/>
          <p:cNvCxnSpPr/>
          <p:nvPr/>
        </p:nvCxnSpPr>
        <p:spPr>
          <a:xfrm flipV="1">
            <a:off x="2032441" y="4004801"/>
            <a:ext cx="883645" cy="5645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直線單箭頭接點 286"/>
          <p:cNvCxnSpPr/>
          <p:nvPr/>
        </p:nvCxnSpPr>
        <p:spPr>
          <a:xfrm>
            <a:off x="3137288" y="4061362"/>
            <a:ext cx="72028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/>
          <p:cNvCxnSpPr/>
          <p:nvPr/>
        </p:nvCxnSpPr>
        <p:spPr>
          <a:xfrm flipH="1">
            <a:off x="3798794" y="4192863"/>
            <a:ext cx="117970" cy="7856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單箭頭接點 68"/>
          <p:cNvCxnSpPr/>
          <p:nvPr/>
        </p:nvCxnSpPr>
        <p:spPr>
          <a:xfrm>
            <a:off x="3760813" y="5188381"/>
            <a:ext cx="0" cy="647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/>
          <p:cNvCxnSpPr/>
          <p:nvPr/>
        </p:nvCxnSpPr>
        <p:spPr>
          <a:xfrm flipV="1">
            <a:off x="4118629" y="5355870"/>
            <a:ext cx="892121" cy="3046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/>
          <p:cNvCxnSpPr/>
          <p:nvPr/>
        </p:nvCxnSpPr>
        <p:spPr>
          <a:xfrm flipV="1">
            <a:off x="5217655" y="5160331"/>
            <a:ext cx="1023077" cy="2165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單箭頭接點 76"/>
          <p:cNvCxnSpPr/>
          <p:nvPr/>
        </p:nvCxnSpPr>
        <p:spPr>
          <a:xfrm>
            <a:off x="6499725" y="5299170"/>
            <a:ext cx="1051470" cy="931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單箭頭接點 79"/>
          <p:cNvCxnSpPr/>
          <p:nvPr/>
        </p:nvCxnSpPr>
        <p:spPr>
          <a:xfrm>
            <a:off x="7930645" y="5403997"/>
            <a:ext cx="949380" cy="1237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單箭頭接點 81"/>
          <p:cNvCxnSpPr/>
          <p:nvPr/>
        </p:nvCxnSpPr>
        <p:spPr>
          <a:xfrm>
            <a:off x="9213675" y="5564871"/>
            <a:ext cx="974066" cy="1471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直線圖說文字 1 84"/>
          <p:cNvSpPr/>
          <p:nvPr/>
        </p:nvSpPr>
        <p:spPr>
          <a:xfrm>
            <a:off x="5055865" y="4329542"/>
            <a:ext cx="1464766" cy="433095"/>
          </a:xfrm>
          <a:prstGeom prst="borderCallout1">
            <a:avLst>
              <a:gd name="adj1" fmla="val 223672"/>
              <a:gd name="adj2" fmla="val 38487"/>
              <a:gd name="adj3" fmla="val 96976"/>
              <a:gd name="adj4" fmla="val 35110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7.4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86" name="手繪多邊形 85"/>
          <p:cNvSpPr/>
          <p:nvPr/>
        </p:nvSpPr>
        <p:spPr>
          <a:xfrm>
            <a:off x="10098741" y="7207624"/>
            <a:ext cx="188259" cy="860611"/>
          </a:xfrm>
          <a:custGeom>
            <a:avLst/>
            <a:gdLst>
              <a:gd name="connsiteX0" fmla="*/ 188259 w 188259"/>
              <a:gd name="connsiteY0" fmla="*/ 0 h 860611"/>
              <a:gd name="connsiteX1" fmla="*/ 134471 w 188259"/>
              <a:gd name="connsiteY1" fmla="*/ 484094 h 860611"/>
              <a:gd name="connsiteX2" fmla="*/ 0 w 188259"/>
              <a:gd name="connsiteY2" fmla="*/ 860611 h 860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259" h="860611">
                <a:moveTo>
                  <a:pt x="188259" y="0"/>
                </a:moveTo>
                <a:cubicBezTo>
                  <a:pt x="177053" y="170329"/>
                  <a:pt x="165847" y="340659"/>
                  <a:pt x="134471" y="484094"/>
                </a:cubicBezTo>
                <a:cubicBezTo>
                  <a:pt x="103095" y="627529"/>
                  <a:pt x="51547" y="744070"/>
                  <a:pt x="0" y="860611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9" name="直線單箭頭接點 88"/>
          <p:cNvCxnSpPr/>
          <p:nvPr/>
        </p:nvCxnSpPr>
        <p:spPr>
          <a:xfrm>
            <a:off x="268968" y="5376886"/>
            <a:ext cx="502123" cy="47380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單箭頭接點 90"/>
          <p:cNvCxnSpPr/>
          <p:nvPr/>
        </p:nvCxnSpPr>
        <p:spPr>
          <a:xfrm>
            <a:off x="1105579" y="6207112"/>
            <a:ext cx="505720" cy="79279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單箭頭接點 92"/>
          <p:cNvCxnSpPr/>
          <p:nvPr/>
        </p:nvCxnSpPr>
        <p:spPr>
          <a:xfrm>
            <a:off x="1857362" y="7139112"/>
            <a:ext cx="994129" cy="6851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/>
          <p:nvPr/>
        </p:nvCxnSpPr>
        <p:spPr>
          <a:xfrm>
            <a:off x="3257858" y="7155770"/>
            <a:ext cx="223699" cy="35075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 flipV="1">
            <a:off x="3633146" y="7346898"/>
            <a:ext cx="827013" cy="20670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V="1">
            <a:off x="4891247" y="7042066"/>
            <a:ext cx="739422" cy="25881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5890573" y="6652830"/>
            <a:ext cx="674793" cy="30703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單箭頭接點 113"/>
          <p:cNvCxnSpPr/>
          <p:nvPr/>
        </p:nvCxnSpPr>
        <p:spPr>
          <a:xfrm flipV="1">
            <a:off x="6819833" y="6415181"/>
            <a:ext cx="680399" cy="21461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單箭頭接點 116"/>
          <p:cNvCxnSpPr/>
          <p:nvPr/>
        </p:nvCxnSpPr>
        <p:spPr>
          <a:xfrm>
            <a:off x="7571506" y="6588421"/>
            <a:ext cx="237168" cy="59907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/>
          <p:nvPr/>
        </p:nvCxnSpPr>
        <p:spPr>
          <a:xfrm>
            <a:off x="7961683" y="7868741"/>
            <a:ext cx="354218" cy="45254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 flipV="1">
            <a:off x="8803290" y="8181888"/>
            <a:ext cx="1088455" cy="13939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直線圖說文字 1 126"/>
          <p:cNvSpPr/>
          <p:nvPr/>
        </p:nvSpPr>
        <p:spPr>
          <a:xfrm>
            <a:off x="5651635" y="7458946"/>
            <a:ext cx="1498094" cy="462728"/>
          </a:xfrm>
          <a:prstGeom prst="borderCallout1">
            <a:avLst>
              <a:gd name="adj1" fmla="val 56529"/>
              <a:gd name="adj2" fmla="val 643"/>
              <a:gd name="adj3" fmla="val -56518"/>
              <a:gd name="adj4" fmla="val -29356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>
                <a:solidFill>
                  <a:prstClr val="white"/>
                </a:solidFill>
              </a:rPr>
              <a:t>20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7.3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89" name="直線單箭頭接點 288"/>
          <p:cNvCxnSpPr/>
          <p:nvPr/>
        </p:nvCxnSpPr>
        <p:spPr>
          <a:xfrm flipV="1">
            <a:off x="947883" y="4434335"/>
            <a:ext cx="814103" cy="54417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直線單箭頭接點 290"/>
          <p:cNvCxnSpPr/>
          <p:nvPr/>
        </p:nvCxnSpPr>
        <p:spPr>
          <a:xfrm flipV="1">
            <a:off x="1931818" y="3756044"/>
            <a:ext cx="919673" cy="54816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線單箭頭接點 292"/>
          <p:cNvCxnSpPr/>
          <p:nvPr/>
        </p:nvCxnSpPr>
        <p:spPr>
          <a:xfrm>
            <a:off x="2934164" y="3627848"/>
            <a:ext cx="698982" cy="19216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直線單箭頭接點 294"/>
          <p:cNvCxnSpPr/>
          <p:nvPr/>
        </p:nvCxnSpPr>
        <p:spPr>
          <a:xfrm flipH="1">
            <a:off x="3916764" y="3977285"/>
            <a:ext cx="75563" cy="91646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直線單箭頭接點 296"/>
          <p:cNvCxnSpPr/>
          <p:nvPr/>
        </p:nvCxnSpPr>
        <p:spPr>
          <a:xfrm flipH="1">
            <a:off x="3857577" y="5107070"/>
            <a:ext cx="42070" cy="79029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線單箭頭接點 298"/>
          <p:cNvCxnSpPr/>
          <p:nvPr/>
        </p:nvCxnSpPr>
        <p:spPr>
          <a:xfrm flipV="1">
            <a:off x="4094952" y="5814596"/>
            <a:ext cx="842393" cy="24456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線單箭頭接點 300"/>
          <p:cNvCxnSpPr/>
          <p:nvPr/>
        </p:nvCxnSpPr>
        <p:spPr>
          <a:xfrm flipV="1">
            <a:off x="5123512" y="5612240"/>
            <a:ext cx="994939" cy="15544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線單箭頭接點 302"/>
          <p:cNvCxnSpPr/>
          <p:nvPr/>
        </p:nvCxnSpPr>
        <p:spPr>
          <a:xfrm>
            <a:off x="6363637" y="5568077"/>
            <a:ext cx="1115002" cy="5487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直線單箭頭接點 304"/>
          <p:cNvCxnSpPr/>
          <p:nvPr/>
        </p:nvCxnSpPr>
        <p:spPr>
          <a:xfrm>
            <a:off x="8081916" y="5752621"/>
            <a:ext cx="1044995" cy="16694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直線單箭頭接點 311"/>
          <p:cNvCxnSpPr/>
          <p:nvPr/>
        </p:nvCxnSpPr>
        <p:spPr>
          <a:xfrm>
            <a:off x="9251075" y="5974030"/>
            <a:ext cx="30214" cy="80270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線單箭頭接點 316"/>
          <p:cNvCxnSpPr/>
          <p:nvPr/>
        </p:nvCxnSpPr>
        <p:spPr>
          <a:xfrm flipH="1">
            <a:off x="10287000" y="7297132"/>
            <a:ext cx="144973" cy="66106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直線單箭頭接點 318"/>
          <p:cNvCxnSpPr>
            <a:endCxn id="28" idx="1"/>
          </p:cNvCxnSpPr>
          <p:nvPr/>
        </p:nvCxnSpPr>
        <p:spPr>
          <a:xfrm>
            <a:off x="9508563" y="6963263"/>
            <a:ext cx="672948" cy="3664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直線圖說文字 1 327"/>
          <p:cNvSpPr/>
          <p:nvPr/>
        </p:nvSpPr>
        <p:spPr>
          <a:xfrm>
            <a:off x="4680138" y="3721656"/>
            <a:ext cx="1499911" cy="417260"/>
          </a:xfrm>
          <a:prstGeom prst="borderCallout1">
            <a:avLst>
              <a:gd name="adj1" fmla="val 18750"/>
              <a:gd name="adj2" fmla="val -8333"/>
              <a:gd name="adj3" fmla="val 158577"/>
              <a:gd name="adj4" fmla="val -47897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23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7.8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330" name="直線單箭頭接點 329"/>
          <p:cNvCxnSpPr/>
          <p:nvPr/>
        </p:nvCxnSpPr>
        <p:spPr>
          <a:xfrm>
            <a:off x="375712" y="5355870"/>
            <a:ext cx="462645" cy="45872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直線單箭頭接點 331"/>
          <p:cNvCxnSpPr/>
          <p:nvPr/>
        </p:nvCxnSpPr>
        <p:spPr>
          <a:xfrm>
            <a:off x="1127452" y="6093956"/>
            <a:ext cx="483847" cy="77397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直線單箭頭接點 333"/>
          <p:cNvCxnSpPr/>
          <p:nvPr/>
        </p:nvCxnSpPr>
        <p:spPr>
          <a:xfrm>
            <a:off x="1938985" y="7235412"/>
            <a:ext cx="749324" cy="35515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直線單箭頭接點 335"/>
          <p:cNvCxnSpPr/>
          <p:nvPr/>
        </p:nvCxnSpPr>
        <p:spPr>
          <a:xfrm>
            <a:off x="3132461" y="7223406"/>
            <a:ext cx="244734" cy="357395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直線單箭頭接點 341"/>
          <p:cNvCxnSpPr/>
          <p:nvPr/>
        </p:nvCxnSpPr>
        <p:spPr>
          <a:xfrm flipV="1">
            <a:off x="3685780" y="7458946"/>
            <a:ext cx="774379" cy="19720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直線單箭頭接點 344"/>
          <p:cNvCxnSpPr/>
          <p:nvPr/>
        </p:nvCxnSpPr>
        <p:spPr>
          <a:xfrm flipV="1">
            <a:off x="4842066" y="6942633"/>
            <a:ext cx="786060" cy="23854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直線單箭頭接點 346"/>
          <p:cNvCxnSpPr/>
          <p:nvPr/>
        </p:nvCxnSpPr>
        <p:spPr>
          <a:xfrm flipV="1">
            <a:off x="5795682" y="6599516"/>
            <a:ext cx="668830" cy="29412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直線單箭頭接點 350"/>
          <p:cNvCxnSpPr/>
          <p:nvPr/>
        </p:nvCxnSpPr>
        <p:spPr>
          <a:xfrm flipV="1">
            <a:off x="6817919" y="6520506"/>
            <a:ext cx="618231" cy="205516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線單箭頭接點 352"/>
          <p:cNvCxnSpPr>
            <a:stCxn id="33" idx="6"/>
          </p:cNvCxnSpPr>
          <p:nvPr/>
        </p:nvCxnSpPr>
        <p:spPr>
          <a:xfrm>
            <a:off x="7651376" y="6373906"/>
            <a:ext cx="190061" cy="66734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單箭頭接點 356"/>
          <p:cNvCxnSpPr/>
          <p:nvPr/>
        </p:nvCxnSpPr>
        <p:spPr>
          <a:xfrm>
            <a:off x="8234882" y="7131617"/>
            <a:ext cx="867944" cy="3459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直線單箭頭接點 358"/>
          <p:cNvCxnSpPr/>
          <p:nvPr/>
        </p:nvCxnSpPr>
        <p:spPr>
          <a:xfrm flipV="1">
            <a:off x="9289715" y="6480605"/>
            <a:ext cx="58684" cy="688578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直線圖說文字 1 363"/>
          <p:cNvSpPr/>
          <p:nvPr/>
        </p:nvSpPr>
        <p:spPr>
          <a:xfrm>
            <a:off x="1452016" y="7816542"/>
            <a:ext cx="1382042" cy="466846"/>
          </a:xfrm>
          <a:prstGeom prst="borderCallout1">
            <a:avLst>
              <a:gd name="adj1" fmla="val -4862"/>
              <a:gd name="adj2" fmla="val 38950"/>
              <a:gd name="adj3" fmla="val -111813"/>
              <a:gd name="adj4" fmla="val 59801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22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距進約</a:t>
            </a:r>
            <a:r>
              <a:rPr lang="en-US" altLang="zh-TW" sz="1200" dirty="0" smtClean="0">
                <a:solidFill>
                  <a:prstClr val="white"/>
                </a:solidFill>
              </a:rPr>
              <a:t>7.1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368" name="文字方塊 367"/>
          <p:cNvSpPr txBox="1"/>
          <p:nvPr/>
        </p:nvSpPr>
        <p:spPr>
          <a:xfrm>
            <a:off x="4975326" y="545087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/>
              <a:t>楠西路</a:t>
            </a:r>
            <a:endParaRPr lang="zh-TW" altLang="en-US" sz="1400" b="1" dirty="0"/>
          </a:p>
        </p:txBody>
      </p:sp>
      <p:cxnSp>
        <p:nvCxnSpPr>
          <p:cNvPr id="370" name="直線單箭頭接點 369"/>
          <p:cNvCxnSpPr/>
          <p:nvPr/>
        </p:nvCxnSpPr>
        <p:spPr>
          <a:xfrm flipV="1">
            <a:off x="1127452" y="4841793"/>
            <a:ext cx="669025" cy="39610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直線單箭頭接點 371"/>
          <p:cNvCxnSpPr/>
          <p:nvPr/>
        </p:nvCxnSpPr>
        <p:spPr>
          <a:xfrm flipV="1">
            <a:off x="2126870" y="4257831"/>
            <a:ext cx="643067" cy="41354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直線單箭頭接點 373"/>
          <p:cNvCxnSpPr/>
          <p:nvPr/>
        </p:nvCxnSpPr>
        <p:spPr>
          <a:xfrm flipV="1">
            <a:off x="3067938" y="4192415"/>
            <a:ext cx="681066" cy="1590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直線單箭頭接點 375"/>
          <p:cNvCxnSpPr/>
          <p:nvPr/>
        </p:nvCxnSpPr>
        <p:spPr>
          <a:xfrm flipH="1">
            <a:off x="3652937" y="4344685"/>
            <a:ext cx="107876" cy="53541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直線單箭頭接點 377"/>
          <p:cNvCxnSpPr/>
          <p:nvPr/>
        </p:nvCxnSpPr>
        <p:spPr>
          <a:xfrm flipH="1">
            <a:off x="3615681" y="5121366"/>
            <a:ext cx="14308" cy="87209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直線單箭頭接點 379"/>
          <p:cNvCxnSpPr/>
          <p:nvPr/>
        </p:nvCxnSpPr>
        <p:spPr>
          <a:xfrm flipV="1">
            <a:off x="3978164" y="5968298"/>
            <a:ext cx="860512" cy="23881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直線單箭頭接點 381"/>
          <p:cNvCxnSpPr/>
          <p:nvPr/>
        </p:nvCxnSpPr>
        <p:spPr>
          <a:xfrm flipV="1">
            <a:off x="5123512" y="5713768"/>
            <a:ext cx="753424" cy="2423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直線單箭頭接點 383"/>
          <p:cNvCxnSpPr/>
          <p:nvPr/>
        </p:nvCxnSpPr>
        <p:spPr>
          <a:xfrm>
            <a:off x="6159373" y="5689962"/>
            <a:ext cx="808181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直線單箭頭接點 385"/>
          <p:cNvCxnSpPr>
            <a:endCxn id="101" idx="1"/>
          </p:cNvCxnSpPr>
          <p:nvPr/>
        </p:nvCxnSpPr>
        <p:spPr>
          <a:xfrm>
            <a:off x="7221003" y="5672577"/>
            <a:ext cx="872081" cy="3949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直線單箭頭接點 387"/>
          <p:cNvCxnSpPr/>
          <p:nvPr/>
        </p:nvCxnSpPr>
        <p:spPr>
          <a:xfrm>
            <a:off x="8278017" y="5893132"/>
            <a:ext cx="746197" cy="9354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直線單箭頭接點 389"/>
          <p:cNvCxnSpPr/>
          <p:nvPr/>
        </p:nvCxnSpPr>
        <p:spPr>
          <a:xfrm>
            <a:off x="9126911" y="6035032"/>
            <a:ext cx="100655" cy="61051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直線圖說文字 1 390"/>
          <p:cNvSpPr/>
          <p:nvPr/>
        </p:nvSpPr>
        <p:spPr>
          <a:xfrm>
            <a:off x="3495534" y="2903385"/>
            <a:ext cx="1302050" cy="409325"/>
          </a:xfrm>
          <a:prstGeom prst="borderCallout1">
            <a:avLst>
              <a:gd name="adj1" fmla="val 104164"/>
              <a:gd name="adj2" fmla="val 31945"/>
              <a:gd name="adj3" fmla="val 329322"/>
              <a:gd name="adj4" fmla="val -5286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</a:t>
            </a:r>
            <a:r>
              <a:rPr lang="en-US" altLang="zh-TW" sz="1200" dirty="0" smtClean="0">
                <a:solidFill>
                  <a:prstClr val="white"/>
                </a:solidFill>
              </a:rPr>
              <a:t>19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距進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7.4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257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0" y="2095510"/>
            <a:ext cx="15144353" cy="7006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33253" y="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180395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0566" y="9943479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大社區農會超市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46222" y="4199410"/>
            <a:ext cx="9352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342592" y="3941123"/>
            <a:ext cx="692275" cy="7155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406933" y="2395200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705982" y="499971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4" name="圖片 7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26258" y="9540669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996822" y="9922250"/>
            <a:ext cx="688908" cy="23166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53" y="2149749"/>
            <a:ext cx="1036410" cy="10364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20355" y="4956859"/>
            <a:ext cx="323116" cy="3779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966492" y="5440862"/>
            <a:ext cx="430887" cy="1506182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大社區農會超市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8242" y="4524005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01261" y="4548002"/>
            <a:ext cx="438950" cy="43285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50410" y="2722567"/>
            <a:ext cx="438950" cy="43285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84633" y="2375042"/>
            <a:ext cx="438950" cy="432854"/>
          </a:xfrm>
          <a:prstGeom prst="rect">
            <a:avLst/>
          </a:prstGeom>
        </p:spPr>
      </p:pic>
      <p:sp>
        <p:nvSpPr>
          <p:cNvPr id="20" name="手繪多邊形 19"/>
          <p:cNvSpPr/>
          <p:nvPr/>
        </p:nvSpPr>
        <p:spPr>
          <a:xfrm>
            <a:off x="4437528" y="2187356"/>
            <a:ext cx="6104965" cy="1268538"/>
          </a:xfrm>
          <a:custGeom>
            <a:avLst/>
            <a:gdLst>
              <a:gd name="connsiteX0" fmla="*/ 6118412 w 6118412"/>
              <a:gd name="connsiteY0" fmla="*/ 138985 h 1268538"/>
              <a:gd name="connsiteX1" fmla="*/ 2931459 w 6118412"/>
              <a:gd name="connsiteY1" fmla="*/ 98644 h 1268538"/>
              <a:gd name="connsiteX2" fmla="*/ 605118 w 6118412"/>
              <a:gd name="connsiteY2" fmla="*/ 85197 h 1268538"/>
              <a:gd name="connsiteX3" fmla="*/ 0 w 6118412"/>
              <a:gd name="connsiteY3" fmla="*/ 1268538 h 126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412" h="1268538">
                <a:moveTo>
                  <a:pt x="6118412" y="138985"/>
                </a:moveTo>
                <a:lnTo>
                  <a:pt x="2931459" y="98644"/>
                </a:lnTo>
                <a:cubicBezTo>
                  <a:pt x="2012577" y="89679"/>
                  <a:pt x="1093694" y="-109785"/>
                  <a:pt x="605118" y="85197"/>
                </a:cubicBezTo>
                <a:cubicBezTo>
                  <a:pt x="116542" y="280179"/>
                  <a:pt x="58271" y="774358"/>
                  <a:pt x="0" y="1268538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564601" y="2816867"/>
            <a:ext cx="1223172" cy="33855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</a:rPr>
              <a:t>文中二公園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8717323" y="2354566"/>
            <a:ext cx="1676328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796887" y="4015360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395475" y="4061012"/>
            <a:ext cx="1021717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72" name="直線圖說文字 1 71"/>
          <p:cNvSpPr/>
          <p:nvPr/>
        </p:nvSpPr>
        <p:spPr>
          <a:xfrm>
            <a:off x="7523853" y="4448496"/>
            <a:ext cx="1220591" cy="449680"/>
          </a:xfrm>
          <a:prstGeom prst="borderCallout1">
            <a:avLst>
              <a:gd name="adj1" fmla="val -5173"/>
              <a:gd name="adj2" fmla="val 22514"/>
              <a:gd name="adj3" fmla="val -135700"/>
              <a:gd name="adj4" fmla="val 226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950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025967" y="346398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中正路</a:t>
            </a:r>
            <a:endParaRPr lang="zh-TW" altLang="en-US" sz="1600" b="1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9040109" y="9161645"/>
            <a:ext cx="316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大社國小</a:t>
            </a:r>
            <a:endParaRPr lang="zh-TW" altLang="en-US" sz="1800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055288" y="9510029"/>
            <a:ext cx="4463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9069952" y="9870108"/>
            <a:ext cx="481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保安里活動中心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endParaRPr lang="zh-TW" altLang="en-US" sz="18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9082198" y="10236958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 smtClean="0"/>
              <a:t>大社區農會超市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endParaRPr lang="zh-TW" altLang="en-US" sz="1800" dirty="0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5642191" y="4827209"/>
            <a:ext cx="195509" cy="5021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 flipV="1">
            <a:off x="5731811" y="4758509"/>
            <a:ext cx="305987" cy="595562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 flipV="1">
            <a:off x="6007476" y="4162256"/>
            <a:ext cx="182762" cy="45164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/>
          <p:nvPr/>
        </p:nvCxnSpPr>
        <p:spPr>
          <a:xfrm>
            <a:off x="6352850" y="4230289"/>
            <a:ext cx="825937" cy="58694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單箭頭接點 67"/>
          <p:cNvCxnSpPr/>
          <p:nvPr/>
        </p:nvCxnSpPr>
        <p:spPr>
          <a:xfrm flipH="1" flipV="1">
            <a:off x="7506639" y="3318814"/>
            <a:ext cx="34428" cy="74219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單箭頭接點 82"/>
          <p:cNvCxnSpPr/>
          <p:nvPr/>
        </p:nvCxnSpPr>
        <p:spPr>
          <a:xfrm flipV="1">
            <a:off x="7660260" y="3243132"/>
            <a:ext cx="590949" cy="12971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直線圖說文字 1 86"/>
          <p:cNvSpPr/>
          <p:nvPr/>
        </p:nvSpPr>
        <p:spPr>
          <a:xfrm>
            <a:off x="5642191" y="5956581"/>
            <a:ext cx="1350280" cy="459962"/>
          </a:xfrm>
          <a:prstGeom prst="borderCallout1">
            <a:avLst>
              <a:gd name="adj1" fmla="val -13409"/>
              <a:gd name="adj2" fmla="val 19642"/>
              <a:gd name="adj3" fmla="val -147693"/>
              <a:gd name="adj4" fmla="val 2249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4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950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88" name="手繪多邊形 87"/>
          <p:cNvSpPr/>
          <p:nvPr/>
        </p:nvSpPr>
        <p:spPr>
          <a:xfrm>
            <a:off x="6091518" y="2196904"/>
            <a:ext cx="255494" cy="1891002"/>
          </a:xfrm>
          <a:custGeom>
            <a:avLst/>
            <a:gdLst>
              <a:gd name="connsiteX0" fmla="*/ 0 w 255494"/>
              <a:gd name="connsiteY0" fmla="*/ 1891002 h 1891002"/>
              <a:gd name="connsiteX1" fmla="*/ 26894 w 255494"/>
              <a:gd name="connsiteY1" fmla="*/ 963155 h 1891002"/>
              <a:gd name="connsiteX2" fmla="*/ 147917 w 255494"/>
              <a:gd name="connsiteY2" fmla="*/ 102543 h 1891002"/>
              <a:gd name="connsiteX3" fmla="*/ 255494 w 255494"/>
              <a:gd name="connsiteY3" fmla="*/ 48755 h 189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494" h="1891002">
                <a:moveTo>
                  <a:pt x="0" y="1891002"/>
                </a:moveTo>
                <a:cubicBezTo>
                  <a:pt x="1120" y="1576116"/>
                  <a:pt x="2241" y="1261231"/>
                  <a:pt x="26894" y="963155"/>
                </a:cubicBezTo>
                <a:cubicBezTo>
                  <a:pt x="51547" y="665078"/>
                  <a:pt x="109817" y="254943"/>
                  <a:pt x="147917" y="102543"/>
                </a:cubicBezTo>
                <a:cubicBezTo>
                  <a:pt x="186017" y="-49857"/>
                  <a:pt x="220755" y="-551"/>
                  <a:pt x="255494" y="48755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0" name="直線單箭頭接點 89"/>
          <p:cNvCxnSpPr/>
          <p:nvPr/>
        </p:nvCxnSpPr>
        <p:spPr>
          <a:xfrm flipV="1">
            <a:off x="5779502" y="4288983"/>
            <a:ext cx="258296" cy="94562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/>
          <p:cNvCxnSpPr/>
          <p:nvPr/>
        </p:nvCxnSpPr>
        <p:spPr>
          <a:xfrm flipV="1">
            <a:off x="6190238" y="3243132"/>
            <a:ext cx="22303" cy="77222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/>
          <p:nvPr/>
        </p:nvCxnSpPr>
        <p:spPr>
          <a:xfrm flipV="1">
            <a:off x="6292275" y="2354566"/>
            <a:ext cx="54737" cy="65185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單箭頭接點 95"/>
          <p:cNvCxnSpPr/>
          <p:nvPr/>
        </p:nvCxnSpPr>
        <p:spPr>
          <a:xfrm>
            <a:off x="6535352" y="2375042"/>
            <a:ext cx="1124908" cy="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/>
          <p:cNvSpPr txBox="1"/>
          <p:nvPr/>
        </p:nvSpPr>
        <p:spPr>
          <a:xfrm>
            <a:off x="5153897" y="218672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98" name="直線圖說文字 1 97"/>
          <p:cNvSpPr/>
          <p:nvPr/>
        </p:nvSpPr>
        <p:spPr>
          <a:xfrm>
            <a:off x="4597211" y="2729191"/>
            <a:ext cx="1240489" cy="444315"/>
          </a:xfrm>
          <a:prstGeom prst="borderCallout1">
            <a:avLst>
              <a:gd name="adj1" fmla="val 46075"/>
              <a:gd name="adj2" fmla="val 102352"/>
              <a:gd name="adj3" fmla="val -16318"/>
              <a:gd name="adj4" fmla="val 143424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950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cxnSp>
        <p:nvCxnSpPr>
          <p:cNvPr id="100" name="直線單箭頭接點 99"/>
          <p:cNvCxnSpPr/>
          <p:nvPr/>
        </p:nvCxnSpPr>
        <p:spPr>
          <a:xfrm flipH="1">
            <a:off x="4597211" y="5354071"/>
            <a:ext cx="800168" cy="5164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單箭頭接點 101"/>
          <p:cNvCxnSpPr/>
          <p:nvPr/>
        </p:nvCxnSpPr>
        <p:spPr>
          <a:xfrm flipH="1" flipV="1">
            <a:off x="3775339" y="4896059"/>
            <a:ext cx="641853" cy="54480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直線圖說文字 1 104"/>
          <p:cNvSpPr/>
          <p:nvPr/>
        </p:nvSpPr>
        <p:spPr>
          <a:xfrm>
            <a:off x="2516992" y="5642692"/>
            <a:ext cx="1467865" cy="501933"/>
          </a:xfrm>
          <a:prstGeom prst="borderCallout1">
            <a:avLst>
              <a:gd name="adj1" fmla="val -2101"/>
              <a:gd name="adj2" fmla="val 74228"/>
              <a:gd name="adj3" fmla="val -85676"/>
              <a:gd name="adj4" fmla="val 109473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150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cxnSp>
        <p:nvCxnSpPr>
          <p:cNvPr id="107" name="直線單箭頭接點 106"/>
          <p:cNvCxnSpPr/>
          <p:nvPr/>
        </p:nvCxnSpPr>
        <p:spPr>
          <a:xfrm flipV="1">
            <a:off x="5837700" y="4827210"/>
            <a:ext cx="253818" cy="502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/>
          <p:nvPr/>
        </p:nvCxnSpPr>
        <p:spPr>
          <a:xfrm flipV="1">
            <a:off x="6091518" y="4015360"/>
            <a:ext cx="200757" cy="6982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6224305" y="3294676"/>
            <a:ext cx="122707" cy="6464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單箭頭接點 113"/>
          <p:cNvCxnSpPr/>
          <p:nvPr/>
        </p:nvCxnSpPr>
        <p:spPr>
          <a:xfrm>
            <a:off x="6535352" y="3318814"/>
            <a:ext cx="86930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單箭頭接點 115"/>
          <p:cNvCxnSpPr/>
          <p:nvPr/>
        </p:nvCxnSpPr>
        <p:spPr>
          <a:xfrm>
            <a:off x="7706905" y="3455894"/>
            <a:ext cx="101041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9082198" y="3243132"/>
            <a:ext cx="740997" cy="2208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直線圖說文字 1 121"/>
          <p:cNvSpPr/>
          <p:nvPr/>
        </p:nvSpPr>
        <p:spPr>
          <a:xfrm>
            <a:off x="9760883" y="3570781"/>
            <a:ext cx="1144682" cy="452863"/>
          </a:xfrm>
          <a:prstGeom prst="borderCallout1">
            <a:avLst>
              <a:gd name="adj1" fmla="val 54382"/>
              <a:gd name="adj2" fmla="val 1065"/>
              <a:gd name="adj3" fmla="val -35967"/>
              <a:gd name="adj4" fmla="val -40682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24" name="直線單箭頭接點 123"/>
          <p:cNvCxnSpPr/>
          <p:nvPr/>
        </p:nvCxnSpPr>
        <p:spPr>
          <a:xfrm>
            <a:off x="5688729" y="5440862"/>
            <a:ext cx="685190" cy="36750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 flipV="1">
            <a:off x="6535352" y="5139926"/>
            <a:ext cx="265485" cy="59075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單箭頭接點 127"/>
          <p:cNvCxnSpPr/>
          <p:nvPr/>
        </p:nvCxnSpPr>
        <p:spPr>
          <a:xfrm flipV="1">
            <a:off x="6950298" y="4410216"/>
            <a:ext cx="454357" cy="59903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>
            <a:off x="7511916" y="4140376"/>
            <a:ext cx="840881" cy="2188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/>
          <p:nvPr/>
        </p:nvCxnSpPr>
        <p:spPr>
          <a:xfrm>
            <a:off x="8651318" y="4162256"/>
            <a:ext cx="921305" cy="1986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單箭頭接點 138"/>
          <p:cNvCxnSpPr/>
          <p:nvPr/>
        </p:nvCxnSpPr>
        <p:spPr>
          <a:xfrm>
            <a:off x="9869885" y="4288983"/>
            <a:ext cx="1035680" cy="8020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單箭頭接點 140"/>
          <p:cNvCxnSpPr/>
          <p:nvPr/>
        </p:nvCxnSpPr>
        <p:spPr>
          <a:xfrm flipV="1">
            <a:off x="11012394" y="3455015"/>
            <a:ext cx="200514" cy="79869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單箭頭接點 142"/>
          <p:cNvCxnSpPr/>
          <p:nvPr/>
        </p:nvCxnSpPr>
        <p:spPr>
          <a:xfrm flipV="1">
            <a:off x="11240058" y="2459683"/>
            <a:ext cx="61555" cy="69573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單箭頭接點 144"/>
          <p:cNvCxnSpPr/>
          <p:nvPr/>
        </p:nvCxnSpPr>
        <p:spPr>
          <a:xfrm flipH="1" flipV="1">
            <a:off x="10663516" y="2426643"/>
            <a:ext cx="473352" cy="925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單箭頭接點 146"/>
          <p:cNvCxnSpPr/>
          <p:nvPr/>
        </p:nvCxnSpPr>
        <p:spPr>
          <a:xfrm flipH="1">
            <a:off x="10410276" y="2512086"/>
            <a:ext cx="265004" cy="61877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直線圖說文字 1 148"/>
          <p:cNvSpPr/>
          <p:nvPr/>
        </p:nvSpPr>
        <p:spPr>
          <a:xfrm>
            <a:off x="11603614" y="3739136"/>
            <a:ext cx="1423344" cy="376794"/>
          </a:xfrm>
          <a:prstGeom prst="borderCallout1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4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797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36972" y="2100457"/>
            <a:ext cx="15111101" cy="70409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TW" altLang="en-US" sz="1800" dirty="0">
              <a:solidFill>
                <a:schemeClr val="tx1"/>
              </a:solidFill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33253" y="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algn="ctr" defTabSz="914766"/>
              <a:endParaRPr sz="1800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4235" y="9858092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247136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7135" y="10011527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鮮多便利商店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55819" y="4061012"/>
            <a:ext cx="1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821974" y="4380613"/>
            <a:ext cx="430887" cy="7319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439108" y="2874993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705982" y="4999716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07133" y="9263517"/>
            <a:ext cx="719014" cy="252986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69995" y="10424359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04943" y="10058073"/>
            <a:ext cx="688908" cy="231668"/>
          </a:xfrm>
          <a:prstGeom prst="rect">
            <a:avLst/>
          </a:prstGeom>
        </p:spPr>
      </p:pic>
      <p:pic>
        <p:nvPicPr>
          <p:cNvPr id="77" name="圖片 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04654" y="5121589"/>
            <a:ext cx="323116" cy="377985"/>
          </a:xfrm>
          <a:prstGeom prst="rect">
            <a:avLst/>
          </a:prstGeom>
        </p:spPr>
      </p:pic>
      <p:sp>
        <p:nvSpPr>
          <p:cNvPr id="85" name="手繪多邊形 84"/>
          <p:cNvSpPr/>
          <p:nvPr/>
        </p:nvSpPr>
        <p:spPr>
          <a:xfrm>
            <a:off x="4501534" y="2312894"/>
            <a:ext cx="6081301" cy="1183341"/>
          </a:xfrm>
          <a:custGeom>
            <a:avLst/>
            <a:gdLst>
              <a:gd name="connsiteX0" fmla="*/ 6081301 w 6081301"/>
              <a:gd name="connsiteY0" fmla="*/ 0 h 1183341"/>
              <a:gd name="connsiteX1" fmla="*/ 1065548 w 6081301"/>
              <a:gd name="connsiteY1" fmla="*/ 26894 h 1183341"/>
              <a:gd name="connsiteX2" fmla="*/ 164595 w 6081301"/>
              <a:gd name="connsiteY2" fmla="*/ 282388 h 1183341"/>
              <a:gd name="connsiteX3" fmla="*/ 3231 w 6081301"/>
              <a:gd name="connsiteY3" fmla="*/ 1183341 h 11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1301" h="1183341">
                <a:moveTo>
                  <a:pt x="6081301" y="0"/>
                </a:moveTo>
                <a:lnTo>
                  <a:pt x="1065548" y="26894"/>
                </a:lnTo>
                <a:cubicBezTo>
                  <a:pt x="79430" y="73959"/>
                  <a:pt x="341648" y="89647"/>
                  <a:pt x="164595" y="282388"/>
                </a:cubicBezTo>
                <a:cubicBezTo>
                  <a:pt x="-12458" y="475129"/>
                  <a:pt x="-4614" y="829235"/>
                  <a:pt x="3231" y="1183341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6" name="圖片 8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8157" y="2410075"/>
            <a:ext cx="438950" cy="438950"/>
          </a:xfrm>
          <a:prstGeom prst="rect">
            <a:avLst/>
          </a:prstGeom>
        </p:spPr>
      </p:pic>
      <p:pic>
        <p:nvPicPr>
          <p:cNvPr id="87" name="圖片 8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25474" y="2820306"/>
            <a:ext cx="438950" cy="438950"/>
          </a:xfrm>
          <a:prstGeom prst="rect">
            <a:avLst/>
          </a:prstGeom>
        </p:spPr>
      </p:pic>
      <p:pic>
        <p:nvPicPr>
          <p:cNvPr id="88" name="圖片 8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20805" y="4213264"/>
            <a:ext cx="438950" cy="438950"/>
          </a:xfrm>
          <a:prstGeom prst="rect">
            <a:avLst/>
          </a:prstGeom>
        </p:spPr>
      </p:pic>
      <p:pic>
        <p:nvPicPr>
          <p:cNvPr id="89" name="圖片 8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10742" y="4360294"/>
            <a:ext cx="438950" cy="438950"/>
          </a:xfrm>
          <a:prstGeom prst="rect">
            <a:avLst/>
          </a:prstGeom>
        </p:spPr>
      </p:pic>
      <p:pic>
        <p:nvPicPr>
          <p:cNvPr id="90" name="圖片 8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94180" y="3372948"/>
            <a:ext cx="451143" cy="865707"/>
          </a:xfrm>
          <a:prstGeom prst="rect">
            <a:avLst/>
          </a:prstGeom>
        </p:spPr>
      </p:pic>
      <p:cxnSp>
        <p:nvCxnSpPr>
          <p:cNvPr id="99" name="直線單箭頭接點 98"/>
          <p:cNvCxnSpPr/>
          <p:nvPr/>
        </p:nvCxnSpPr>
        <p:spPr>
          <a:xfrm flipV="1">
            <a:off x="11147612" y="4213264"/>
            <a:ext cx="157042" cy="87316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單箭頭接點 100"/>
          <p:cNvCxnSpPr/>
          <p:nvPr/>
        </p:nvCxnSpPr>
        <p:spPr>
          <a:xfrm flipV="1">
            <a:off x="11320549" y="3140916"/>
            <a:ext cx="188029" cy="76094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/>
          <p:cNvCxnSpPr/>
          <p:nvPr/>
        </p:nvCxnSpPr>
        <p:spPr>
          <a:xfrm flipH="1" flipV="1">
            <a:off x="11400210" y="2199264"/>
            <a:ext cx="227560" cy="45373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單箭頭接點 104"/>
          <p:cNvCxnSpPr/>
          <p:nvPr/>
        </p:nvCxnSpPr>
        <p:spPr>
          <a:xfrm flipH="1" flipV="1">
            <a:off x="10367987" y="2168080"/>
            <a:ext cx="734213" cy="13895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H="1" flipV="1">
            <a:off x="9147544" y="2177519"/>
            <a:ext cx="933439" cy="28399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單箭頭接點 108"/>
          <p:cNvCxnSpPr>
            <a:endCxn id="86" idx="0"/>
          </p:cNvCxnSpPr>
          <p:nvPr/>
        </p:nvCxnSpPr>
        <p:spPr>
          <a:xfrm flipH="1">
            <a:off x="8657632" y="2180612"/>
            <a:ext cx="329166" cy="22946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單箭頭接點 110"/>
          <p:cNvCxnSpPr/>
          <p:nvPr/>
        </p:nvCxnSpPr>
        <p:spPr>
          <a:xfrm flipV="1">
            <a:off x="10892978" y="4588030"/>
            <a:ext cx="28447" cy="370326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H="1" flipV="1">
            <a:off x="9811297" y="4302865"/>
            <a:ext cx="1069897" cy="8148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單箭頭接點 120"/>
          <p:cNvCxnSpPr/>
          <p:nvPr/>
        </p:nvCxnSpPr>
        <p:spPr>
          <a:xfrm flipH="1" flipV="1">
            <a:off x="7743927" y="4083911"/>
            <a:ext cx="1138235" cy="114964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>
            <a:stCxn id="90" idx="3"/>
          </p:cNvCxnSpPr>
          <p:nvPr/>
        </p:nvCxnSpPr>
        <p:spPr>
          <a:xfrm flipH="1" flipV="1">
            <a:off x="7709520" y="3405532"/>
            <a:ext cx="35803" cy="400270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125"/>
          <p:cNvCxnSpPr/>
          <p:nvPr/>
        </p:nvCxnSpPr>
        <p:spPr>
          <a:xfrm flipV="1">
            <a:off x="7841813" y="3350163"/>
            <a:ext cx="700390" cy="92524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單箭頭接點 129"/>
          <p:cNvCxnSpPr/>
          <p:nvPr/>
        </p:nvCxnSpPr>
        <p:spPr>
          <a:xfrm flipV="1">
            <a:off x="10988661" y="3411772"/>
            <a:ext cx="180775" cy="7036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單箭頭接點 131"/>
          <p:cNvCxnSpPr/>
          <p:nvPr/>
        </p:nvCxnSpPr>
        <p:spPr>
          <a:xfrm flipV="1">
            <a:off x="11131365" y="2504049"/>
            <a:ext cx="55251" cy="720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單箭頭接點 133"/>
          <p:cNvCxnSpPr/>
          <p:nvPr/>
        </p:nvCxnSpPr>
        <p:spPr>
          <a:xfrm flipH="1">
            <a:off x="10735093" y="2537195"/>
            <a:ext cx="41251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單箭頭接點 135"/>
          <p:cNvCxnSpPr/>
          <p:nvPr/>
        </p:nvCxnSpPr>
        <p:spPr>
          <a:xfrm flipH="1">
            <a:off x="10358029" y="2758416"/>
            <a:ext cx="279991" cy="5362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單箭頭接點 138"/>
          <p:cNvCxnSpPr/>
          <p:nvPr/>
        </p:nvCxnSpPr>
        <p:spPr>
          <a:xfrm flipV="1">
            <a:off x="10775858" y="4360294"/>
            <a:ext cx="129707" cy="4817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 flipH="1" flipV="1">
            <a:off x="9725474" y="4520248"/>
            <a:ext cx="857361" cy="8092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單箭頭接點 143"/>
          <p:cNvCxnSpPr/>
          <p:nvPr/>
        </p:nvCxnSpPr>
        <p:spPr>
          <a:xfrm flipH="1" flipV="1">
            <a:off x="8438157" y="4400538"/>
            <a:ext cx="814680" cy="8510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單箭頭接點 145"/>
          <p:cNvCxnSpPr/>
          <p:nvPr/>
        </p:nvCxnSpPr>
        <p:spPr>
          <a:xfrm flipH="1" flipV="1">
            <a:off x="7474201" y="4304277"/>
            <a:ext cx="679284" cy="10426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單箭頭接點 147"/>
          <p:cNvCxnSpPr/>
          <p:nvPr/>
        </p:nvCxnSpPr>
        <p:spPr>
          <a:xfrm flipV="1">
            <a:off x="7204050" y="3349963"/>
            <a:ext cx="28403" cy="60113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單箭頭接點 154"/>
          <p:cNvCxnSpPr/>
          <p:nvPr/>
        </p:nvCxnSpPr>
        <p:spPr>
          <a:xfrm>
            <a:off x="7542184" y="3349963"/>
            <a:ext cx="744518" cy="46462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單箭頭接點 156"/>
          <p:cNvCxnSpPr/>
          <p:nvPr/>
        </p:nvCxnSpPr>
        <p:spPr>
          <a:xfrm>
            <a:off x="8693316" y="3430218"/>
            <a:ext cx="654584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單箭頭接點 158"/>
          <p:cNvCxnSpPr/>
          <p:nvPr/>
        </p:nvCxnSpPr>
        <p:spPr>
          <a:xfrm flipV="1">
            <a:off x="9594280" y="3372949"/>
            <a:ext cx="559874" cy="3882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直線圖說文字 1 161"/>
          <p:cNvSpPr/>
          <p:nvPr/>
        </p:nvSpPr>
        <p:spPr>
          <a:xfrm>
            <a:off x="11720804" y="3809969"/>
            <a:ext cx="1352027" cy="519686"/>
          </a:xfrm>
          <a:prstGeom prst="borderCallout1">
            <a:avLst>
              <a:gd name="adj1" fmla="val 62005"/>
              <a:gd name="adj2" fmla="val -12"/>
              <a:gd name="adj3" fmla="val 32644"/>
              <a:gd name="adj4" fmla="val -4850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800</a:t>
            </a:r>
            <a:r>
              <a:rPr lang="zh-TW" altLang="en-US" sz="1200" dirty="0" smtClean="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63" name="直線圖說文字 1 162"/>
          <p:cNvSpPr/>
          <p:nvPr/>
        </p:nvSpPr>
        <p:spPr>
          <a:xfrm>
            <a:off x="9569250" y="4949664"/>
            <a:ext cx="1074159" cy="612648"/>
          </a:xfrm>
          <a:prstGeom prst="borderCallout1">
            <a:avLst>
              <a:gd name="adj1" fmla="val 36309"/>
              <a:gd name="adj2" fmla="val -2074"/>
              <a:gd name="adj3" fmla="val -76262"/>
              <a:gd name="adj4" fmla="val -76568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164" name="直線圖說文字 1 163"/>
          <p:cNvSpPr/>
          <p:nvPr/>
        </p:nvSpPr>
        <p:spPr>
          <a:xfrm>
            <a:off x="12448361" y="2294356"/>
            <a:ext cx="1424235" cy="474947"/>
          </a:xfrm>
          <a:prstGeom prst="borderCallout1">
            <a:avLst>
              <a:gd name="adj1" fmla="val 44232"/>
              <a:gd name="adj2" fmla="val -1724"/>
              <a:gd name="adj3" fmla="val 43988"/>
              <a:gd name="adj4" fmla="val -63308"/>
            </a:avLst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3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900</a:t>
            </a:r>
            <a:r>
              <a:rPr lang="zh-TW" altLang="en-US" sz="1200" dirty="0">
                <a:solidFill>
                  <a:prstClr val="white"/>
                </a:solidFill>
              </a:rPr>
              <a:t>公尺</a:t>
            </a:r>
          </a:p>
        </p:txBody>
      </p:sp>
      <p:sp>
        <p:nvSpPr>
          <p:cNvPr id="165" name="直線圖說文字 1 164"/>
          <p:cNvSpPr/>
          <p:nvPr/>
        </p:nvSpPr>
        <p:spPr>
          <a:xfrm>
            <a:off x="5770726" y="2504049"/>
            <a:ext cx="1380512" cy="475951"/>
          </a:xfrm>
          <a:prstGeom prst="borderCallout1">
            <a:avLst>
              <a:gd name="adj1" fmla="val 58304"/>
              <a:gd name="adj2" fmla="val 103684"/>
              <a:gd name="adj3" fmla="val 202910"/>
              <a:gd name="adj4" fmla="val 137972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車程約</a:t>
            </a:r>
            <a:r>
              <a:rPr lang="en-US" altLang="zh-TW" sz="1200">
                <a:solidFill>
                  <a:prstClr val="white"/>
                </a:solidFill>
              </a:rPr>
              <a:t>3</a:t>
            </a:r>
            <a:r>
              <a:rPr lang="zh-TW" altLang="en-US" sz="1200">
                <a:solidFill>
                  <a:prstClr val="white"/>
                </a:solidFill>
              </a:rPr>
              <a:t>分鐘</a:t>
            </a:r>
            <a:endParaRPr lang="en-US" altLang="zh-TW" sz="120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>
                <a:solidFill>
                  <a:prstClr val="white"/>
                </a:solidFill>
              </a:rPr>
              <a:t>距離約</a:t>
            </a:r>
            <a:r>
              <a:rPr lang="en-US" altLang="zh-TW" sz="1200">
                <a:solidFill>
                  <a:prstClr val="white"/>
                </a:solidFill>
              </a:rPr>
              <a:t>900</a:t>
            </a:r>
            <a:r>
              <a:rPr lang="zh-TW" altLang="en-US" sz="1200">
                <a:solidFill>
                  <a:prstClr val="white"/>
                </a:solidFill>
              </a:rPr>
              <a:t>公尺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67" name="直線單箭頭接點 166"/>
          <p:cNvCxnSpPr/>
          <p:nvPr/>
        </p:nvCxnSpPr>
        <p:spPr>
          <a:xfrm flipH="1" flipV="1">
            <a:off x="9823081" y="4652214"/>
            <a:ext cx="882901" cy="13972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/>
          <p:cNvCxnSpPr/>
          <p:nvPr/>
        </p:nvCxnSpPr>
        <p:spPr>
          <a:xfrm flipH="1" flipV="1">
            <a:off x="8592671" y="4520248"/>
            <a:ext cx="943299" cy="8093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單箭頭接點 170"/>
          <p:cNvCxnSpPr/>
          <p:nvPr/>
        </p:nvCxnSpPr>
        <p:spPr>
          <a:xfrm flipH="1" flipV="1">
            <a:off x="7319490" y="4373982"/>
            <a:ext cx="930624" cy="14626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/>
          <p:cNvCxnSpPr/>
          <p:nvPr/>
        </p:nvCxnSpPr>
        <p:spPr>
          <a:xfrm flipH="1" flipV="1">
            <a:off x="6252861" y="4208132"/>
            <a:ext cx="824582" cy="12152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/>
          <p:nvPr/>
        </p:nvCxnSpPr>
        <p:spPr>
          <a:xfrm flipH="1">
            <a:off x="5832050" y="4238655"/>
            <a:ext cx="270211" cy="65740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單箭頭接點 177"/>
          <p:cNvCxnSpPr/>
          <p:nvPr/>
        </p:nvCxnSpPr>
        <p:spPr>
          <a:xfrm flipH="1">
            <a:off x="5535875" y="5224791"/>
            <a:ext cx="179502" cy="47319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單箭頭接點 179"/>
          <p:cNvCxnSpPr/>
          <p:nvPr/>
        </p:nvCxnSpPr>
        <p:spPr>
          <a:xfrm flipH="1" flipV="1">
            <a:off x="4733924" y="5407832"/>
            <a:ext cx="653983" cy="19841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單箭頭接點 181"/>
          <p:cNvCxnSpPr/>
          <p:nvPr/>
        </p:nvCxnSpPr>
        <p:spPr>
          <a:xfrm flipH="1" flipV="1">
            <a:off x="4240280" y="4916385"/>
            <a:ext cx="218220" cy="45605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單箭頭接點 183"/>
          <p:cNvCxnSpPr/>
          <p:nvPr/>
        </p:nvCxnSpPr>
        <p:spPr>
          <a:xfrm>
            <a:off x="11078341" y="5240479"/>
            <a:ext cx="12826" cy="795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單箭頭接點 186"/>
          <p:cNvCxnSpPr/>
          <p:nvPr/>
        </p:nvCxnSpPr>
        <p:spPr>
          <a:xfrm flipH="1">
            <a:off x="10939547" y="6328751"/>
            <a:ext cx="108447" cy="44764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單箭頭接點 189"/>
          <p:cNvCxnSpPr/>
          <p:nvPr/>
        </p:nvCxnSpPr>
        <p:spPr>
          <a:xfrm flipH="1" flipV="1">
            <a:off x="9957398" y="6552530"/>
            <a:ext cx="777696" cy="15336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單箭頭接點 192"/>
          <p:cNvCxnSpPr/>
          <p:nvPr/>
        </p:nvCxnSpPr>
        <p:spPr>
          <a:xfrm flipH="1" flipV="1">
            <a:off x="8962373" y="6426053"/>
            <a:ext cx="679168" cy="12189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單箭頭接點 194"/>
          <p:cNvCxnSpPr/>
          <p:nvPr/>
        </p:nvCxnSpPr>
        <p:spPr>
          <a:xfrm flipH="1">
            <a:off x="8058782" y="6443794"/>
            <a:ext cx="634534" cy="11742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單箭頭接點 196"/>
          <p:cNvCxnSpPr/>
          <p:nvPr/>
        </p:nvCxnSpPr>
        <p:spPr>
          <a:xfrm flipH="1">
            <a:off x="7099205" y="6584926"/>
            <a:ext cx="659861" cy="100546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單箭頭接點 198"/>
          <p:cNvCxnSpPr/>
          <p:nvPr/>
        </p:nvCxnSpPr>
        <p:spPr>
          <a:xfrm flipH="1" flipV="1">
            <a:off x="6231721" y="6045741"/>
            <a:ext cx="502836" cy="56602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單箭頭接點 200"/>
          <p:cNvCxnSpPr/>
          <p:nvPr/>
        </p:nvCxnSpPr>
        <p:spPr>
          <a:xfrm flipH="1" flipV="1">
            <a:off x="5513323" y="5774307"/>
            <a:ext cx="508310" cy="204864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線單箭頭接點 203"/>
          <p:cNvCxnSpPr/>
          <p:nvPr/>
        </p:nvCxnSpPr>
        <p:spPr>
          <a:xfrm flipH="1" flipV="1">
            <a:off x="4760912" y="5512274"/>
            <a:ext cx="502114" cy="22636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單箭頭接點 205"/>
          <p:cNvCxnSpPr>
            <a:endCxn id="43" idx="3"/>
          </p:cNvCxnSpPr>
          <p:nvPr/>
        </p:nvCxnSpPr>
        <p:spPr>
          <a:xfrm flipH="1" flipV="1">
            <a:off x="4195482" y="5123329"/>
            <a:ext cx="269371" cy="43898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直線圖說文字 1 206"/>
          <p:cNvSpPr/>
          <p:nvPr/>
        </p:nvSpPr>
        <p:spPr>
          <a:xfrm>
            <a:off x="8651318" y="7063924"/>
            <a:ext cx="1171763" cy="454521"/>
          </a:xfrm>
          <a:prstGeom prst="borderCallout1">
            <a:avLst>
              <a:gd name="adj1" fmla="val 18750"/>
              <a:gd name="adj2" fmla="val -950"/>
              <a:gd name="adj3" fmla="val -116433"/>
              <a:gd name="adj4" fmla="val -20196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208" name="直線圖說文字 1 207"/>
          <p:cNvSpPr/>
          <p:nvPr/>
        </p:nvSpPr>
        <p:spPr>
          <a:xfrm>
            <a:off x="7331406" y="4674410"/>
            <a:ext cx="1248011" cy="550183"/>
          </a:xfrm>
          <a:prstGeom prst="borderCallout1">
            <a:avLst>
              <a:gd name="adj1" fmla="val 19146"/>
              <a:gd name="adj2" fmla="val 375"/>
              <a:gd name="adj3" fmla="val -74245"/>
              <a:gd name="adj4" fmla="val -68722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cxnSp>
        <p:nvCxnSpPr>
          <p:cNvPr id="212" name="直線單箭頭接點 211"/>
          <p:cNvCxnSpPr/>
          <p:nvPr/>
        </p:nvCxnSpPr>
        <p:spPr>
          <a:xfrm flipV="1">
            <a:off x="10988661" y="4329655"/>
            <a:ext cx="89680" cy="51240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直線單箭頭接點 213"/>
          <p:cNvCxnSpPr/>
          <p:nvPr/>
        </p:nvCxnSpPr>
        <p:spPr>
          <a:xfrm flipH="1" flipV="1">
            <a:off x="9910829" y="4159050"/>
            <a:ext cx="929882" cy="14046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線單箭頭接點 215"/>
          <p:cNvCxnSpPr>
            <a:stCxn id="51" idx="0"/>
          </p:cNvCxnSpPr>
          <p:nvPr/>
        </p:nvCxnSpPr>
        <p:spPr>
          <a:xfrm flipH="1" flipV="1">
            <a:off x="8620559" y="4020333"/>
            <a:ext cx="847842" cy="4067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單箭頭接點 217"/>
          <p:cNvCxnSpPr/>
          <p:nvPr/>
        </p:nvCxnSpPr>
        <p:spPr>
          <a:xfrm flipH="1" flipV="1">
            <a:off x="7592523" y="3965142"/>
            <a:ext cx="781266" cy="2908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線單箭頭接點 219"/>
          <p:cNvCxnSpPr/>
          <p:nvPr/>
        </p:nvCxnSpPr>
        <p:spPr>
          <a:xfrm flipH="1" flipV="1">
            <a:off x="6312031" y="3969559"/>
            <a:ext cx="920422" cy="358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線單箭頭接點 221"/>
          <p:cNvCxnSpPr/>
          <p:nvPr/>
        </p:nvCxnSpPr>
        <p:spPr>
          <a:xfrm flipH="1">
            <a:off x="5806255" y="3937225"/>
            <a:ext cx="257088" cy="5125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線單箭頭接點 224"/>
          <p:cNvCxnSpPr/>
          <p:nvPr/>
        </p:nvCxnSpPr>
        <p:spPr>
          <a:xfrm>
            <a:off x="11226133" y="5514075"/>
            <a:ext cx="0" cy="67562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線單箭頭接點 226"/>
          <p:cNvCxnSpPr/>
          <p:nvPr/>
        </p:nvCxnSpPr>
        <p:spPr>
          <a:xfrm flipH="1">
            <a:off x="11262288" y="6453412"/>
            <a:ext cx="32839" cy="555868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線單箭頭接點 228"/>
          <p:cNvCxnSpPr/>
          <p:nvPr/>
        </p:nvCxnSpPr>
        <p:spPr>
          <a:xfrm flipH="1" flipV="1">
            <a:off x="10232303" y="6925235"/>
            <a:ext cx="756358" cy="138689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直線單箭頭接點 230"/>
          <p:cNvCxnSpPr/>
          <p:nvPr/>
        </p:nvCxnSpPr>
        <p:spPr>
          <a:xfrm flipH="1" flipV="1">
            <a:off x="9182680" y="6712555"/>
            <a:ext cx="673653" cy="11759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直線單箭頭接點 232"/>
          <p:cNvCxnSpPr/>
          <p:nvPr/>
        </p:nvCxnSpPr>
        <p:spPr>
          <a:xfrm flipH="1">
            <a:off x="8244461" y="6679957"/>
            <a:ext cx="611358" cy="16809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直線單箭頭接點 234"/>
          <p:cNvCxnSpPr/>
          <p:nvPr/>
        </p:nvCxnSpPr>
        <p:spPr>
          <a:xfrm flipH="1" flipV="1">
            <a:off x="7147467" y="6923251"/>
            <a:ext cx="763798" cy="1531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 flipH="1" flipV="1">
            <a:off x="6113553" y="6328751"/>
            <a:ext cx="592537" cy="49296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直線單箭頭接點 238"/>
          <p:cNvCxnSpPr/>
          <p:nvPr/>
        </p:nvCxnSpPr>
        <p:spPr>
          <a:xfrm flipH="1" flipV="1">
            <a:off x="5472225" y="5846710"/>
            <a:ext cx="483498" cy="342988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線單箭頭接點 246"/>
          <p:cNvCxnSpPr/>
          <p:nvPr/>
        </p:nvCxnSpPr>
        <p:spPr>
          <a:xfrm flipV="1">
            <a:off x="5499847" y="5065335"/>
            <a:ext cx="249845" cy="496977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直線圖說文字 1 247"/>
          <p:cNvSpPr/>
          <p:nvPr/>
        </p:nvSpPr>
        <p:spPr>
          <a:xfrm>
            <a:off x="5009942" y="6705899"/>
            <a:ext cx="1214364" cy="526252"/>
          </a:xfrm>
          <a:prstGeom prst="borderCallout1">
            <a:avLst>
              <a:gd name="adj1" fmla="val -1692"/>
              <a:gd name="adj2" fmla="val 26077"/>
              <a:gd name="adj3" fmla="val -97657"/>
              <a:gd name="adj4" fmla="val 69688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車程約</a:t>
            </a:r>
            <a:r>
              <a:rPr lang="en-US" altLang="zh-TW" sz="1200" dirty="0">
                <a:solidFill>
                  <a:prstClr val="white"/>
                </a:solidFill>
              </a:rPr>
              <a:t>5</a:t>
            </a:r>
            <a:r>
              <a:rPr lang="zh-TW" altLang="en-US" sz="1200" dirty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1.3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sp>
        <p:nvSpPr>
          <p:cNvPr id="249" name="直線圖說文字 1 248"/>
          <p:cNvSpPr/>
          <p:nvPr/>
        </p:nvSpPr>
        <p:spPr>
          <a:xfrm>
            <a:off x="5302742" y="3336224"/>
            <a:ext cx="1091698" cy="405630"/>
          </a:xfrm>
          <a:prstGeom prst="borderCallout1">
            <a:avLst>
              <a:gd name="adj1" fmla="val 32010"/>
              <a:gd name="adj2" fmla="val 102525"/>
              <a:gd name="adj3" fmla="val 148966"/>
              <a:gd name="adj4" fmla="val 136577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dirty="0"/>
          </a:p>
        </p:txBody>
      </p:sp>
      <p:pic>
        <p:nvPicPr>
          <p:cNvPr id="250" name="圖片 24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7788" y="2205918"/>
            <a:ext cx="1036410" cy="1036410"/>
          </a:xfrm>
          <a:prstGeom prst="rect">
            <a:avLst/>
          </a:prstGeom>
        </p:spPr>
      </p:pic>
      <p:sp>
        <p:nvSpPr>
          <p:cNvPr id="255" name="文字方塊 254"/>
          <p:cNvSpPr txBox="1"/>
          <p:nvPr/>
        </p:nvSpPr>
        <p:spPr>
          <a:xfrm rot="10800000" flipV="1">
            <a:off x="9072451" y="9186955"/>
            <a:ext cx="4088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latin typeface="+mn-ea"/>
              </a:rPr>
              <a:t>鮮多便利超商</a:t>
            </a:r>
            <a:r>
              <a:rPr lang="en-US" altLang="zh-TW" sz="1800" dirty="0" smtClean="0">
                <a:latin typeface="+mn-ea"/>
              </a:rPr>
              <a:t>-</a:t>
            </a:r>
            <a:r>
              <a:rPr lang="zh-TW" altLang="en-US" sz="1800" dirty="0" smtClean="0">
                <a:latin typeface="+mn-ea"/>
              </a:rPr>
              <a:t>大社國小</a:t>
            </a:r>
            <a:r>
              <a:rPr lang="en-US" altLang="zh-TW" sz="1800" dirty="0" smtClean="0">
                <a:latin typeface="+mn-ea"/>
              </a:rPr>
              <a:t>(</a:t>
            </a:r>
            <a:r>
              <a:rPr lang="zh-TW" altLang="en-US" sz="1800" dirty="0" smtClean="0">
                <a:latin typeface="+mn-ea"/>
              </a:rPr>
              <a:t>備用             </a:t>
            </a:r>
            <a:r>
              <a:rPr lang="en-US" altLang="zh-TW" sz="1800" dirty="0" smtClean="0">
                <a:latin typeface="+mn-ea"/>
              </a:rPr>
              <a:t>)    </a:t>
            </a:r>
            <a:endParaRPr lang="zh-TW" altLang="en-US" sz="1800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072450" y="9575953"/>
            <a:ext cx="4607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/>
              <a:t>鮮多</a:t>
            </a:r>
            <a:r>
              <a:rPr lang="zh-TW" altLang="en-US" sz="1800" dirty="0" smtClean="0"/>
              <a:t>便利超商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cxnSp>
        <p:nvCxnSpPr>
          <p:cNvPr id="10" name="直線單箭頭接點 9"/>
          <p:cNvCxnSpPr/>
          <p:nvPr/>
        </p:nvCxnSpPr>
        <p:spPr>
          <a:xfrm>
            <a:off x="12448361" y="9741136"/>
            <a:ext cx="624470" cy="1120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9072450" y="9964950"/>
            <a:ext cx="4731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/>
              <a:t>鮮多便利超商</a:t>
            </a:r>
            <a:r>
              <a:rPr lang="en-US" altLang="zh-TW" sz="1800" dirty="0"/>
              <a:t>-</a:t>
            </a:r>
            <a:r>
              <a:rPr lang="zh-TW" altLang="en-US" sz="1800" dirty="0"/>
              <a:t>保安里活動</a:t>
            </a:r>
            <a:r>
              <a:rPr lang="zh-TW" altLang="en-US" sz="1800" dirty="0" smtClean="0"/>
              <a:t>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18" name="矩形 17"/>
          <p:cNvSpPr/>
          <p:nvPr/>
        </p:nvSpPr>
        <p:spPr>
          <a:xfrm>
            <a:off x="9072450" y="10353945"/>
            <a:ext cx="4384791" cy="37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/>
              <a:t>鮮多便利超商</a:t>
            </a:r>
            <a:r>
              <a:rPr lang="en-US" altLang="zh-TW" sz="1800" dirty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11723911" y="5182796"/>
            <a:ext cx="430887" cy="1304203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鮮多便利超商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843085" y="4113863"/>
            <a:ext cx="1005403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965597" y="2375740"/>
            <a:ext cx="1620957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715068" y="2904164"/>
            <a:ext cx="1210588" cy="338554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文中二公園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769575" y="4059403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258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/>
          <p:cNvSpPr/>
          <p:nvPr/>
        </p:nvSpPr>
        <p:spPr>
          <a:xfrm>
            <a:off x="58373" y="2119421"/>
            <a:ext cx="15144353" cy="6965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300E3335-72C2-4306-8691-1C6BA664BEE2}"/>
              </a:ext>
            </a:extLst>
          </p:cNvPr>
          <p:cNvGrpSpPr/>
          <p:nvPr/>
        </p:nvGrpSpPr>
        <p:grpSpPr>
          <a:xfrm>
            <a:off x="33253" y="0"/>
            <a:ext cx="15144353" cy="10799763"/>
            <a:chOff x="78650" y="-198716"/>
            <a:chExt cx="15137993" cy="10795227"/>
          </a:xfrm>
        </p:grpSpPr>
        <p:sp>
          <p:nvSpPr>
            <p:cNvPr id="4" name="object 4"/>
            <p:cNvSpPr/>
            <p:nvPr/>
          </p:nvSpPr>
          <p:spPr>
            <a:xfrm>
              <a:off x="78650" y="-198716"/>
              <a:ext cx="15137993" cy="10795227"/>
            </a:xfrm>
            <a:custGeom>
              <a:avLst/>
              <a:gdLst/>
              <a:ahLst/>
              <a:cxnLst/>
              <a:rect l="l" t="t" r="r" b="b"/>
              <a:pathLst>
                <a:path w="14925040" h="10495915">
                  <a:moveTo>
                    <a:pt x="0" y="10495464"/>
                  </a:moveTo>
                  <a:lnTo>
                    <a:pt x="0" y="0"/>
                  </a:lnTo>
                  <a:lnTo>
                    <a:pt x="14924521" y="0"/>
                  </a:lnTo>
                  <a:lnTo>
                    <a:pt x="14924521" y="10495464"/>
                  </a:lnTo>
                  <a:lnTo>
                    <a:pt x="0" y="10495464"/>
                  </a:lnTo>
                  <a:close/>
                </a:path>
              </a:pathLst>
            </a:custGeom>
            <a:ln w="12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14766"/>
              <a:endParaRPr sz="1801" ker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11888" y="8869763"/>
              <a:ext cx="15104755" cy="1709467"/>
            </a:xfrm>
            <a:custGeom>
              <a:avLst/>
              <a:gdLst/>
              <a:ahLst/>
              <a:cxnLst/>
              <a:rect l="l" t="t" r="r" b="b"/>
              <a:pathLst>
                <a:path w="4944745" h="3959859">
                  <a:moveTo>
                    <a:pt x="4944347" y="0"/>
                  </a:moveTo>
                  <a:lnTo>
                    <a:pt x="0" y="0"/>
                  </a:lnTo>
                  <a:lnTo>
                    <a:pt x="0" y="3959804"/>
                  </a:lnTo>
                  <a:lnTo>
                    <a:pt x="4944347" y="3959804"/>
                  </a:lnTo>
                  <a:lnTo>
                    <a:pt x="4944347" y="0"/>
                  </a:lnTo>
                  <a:close/>
                </a:path>
              </a:pathLst>
            </a:custGeom>
            <a:solidFill>
              <a:srgbClr val="FFEABE"/>
            </a:solidFill>
          </p:spPr>
          <p:txBody>
            <a:bodyPr wrap="square" lIns="0" tIns="0" rIns="0" bIns="0" rtlCol="0"/>
            <a:lstStyle/>
            <a:p>
              <a:pPr defTabSz="914766"/>
              <a:endParaRPr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17229" y="9073587"/>
              <a:ext cx="4798060" cy="464871"/>
            </a:xfrm>
            <a:prstGeom prst="rect">
              <a:avLst/>
            </a:prstGeom>
          </p:spPr>
          <p:txBody>
            <a:bodyPr vert="horz" wrap="square" lIns="0" tIns="13341" rIns="0" bIns="0" rtlCol="0">
              <a:spAutoFit/>
            </a:bodyPr>
            <a:lstStyle/>
            <a:p>
              <a:pPr marL="25410" defTabSz="914766">
                <a:spcBef>
                  <a:spcPts val="105"/>
                </a:spcBef>
              </a:pPr>
              <a:r>
                <a:rPr sz="3601" b="1" kern="0" spc="67" baseline="-13492" dirty="0" err="1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圖例</a:t>
              </a:r>
              <a:r>
                <a:rPr lang="zh-TW" altLang="en-US" sz="4402" b="1" kern="0" spc="67" baseline="-13492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sz="1751" b="1" kern="0" dirty="0" err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合約簽訂期間為</a:t>
              </a:r>
              <a:r>
                <a:rPr lang="en-US" altLang="zh-TW" sz="1751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113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.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01</a:t>
              </a:r>
              <a:r>
                <a:rPr lang="en-US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–</a:t>
              </a:r>
              <a:r>
                <a:rPr lang="en-US" altLang="zh-TW" sz="1751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115.12.31</a:t>
              </a:r>
              <a:endParaRPr sz="175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="" xmlns:a16="http://schemas.microsoft.com/office/drawing/2014/main" id="{7EB817C7-8F5B-41B7-AF26-D6310F77D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177" y="9870145"/>
              <a:ext cx="349720" cy="440388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="" xmlns:a16="http://schemas.microsoft.com/office/drawing/2014/main" id="{85D987C3-F9A8-4AE7-BCF4-BC539626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1692" y="9870145"/>
              <a:ext cx="437242" cy="433117"/>
            </a:xfrm>
            <a:prstGeom prst="rect">
              <a:avLst/>
            </a:prstGeom>
          </p:spPr>
        </p:pic>
        <p:sp>
          <p:nvSpPr>
            <p:cNvPr id="42" name="星形: 六角 41">
              <a:extLst>
                <a:ext uri="{FF2B5EF4-FFF2-40B4-BE49-F238E27FC236}">
                  <a16:creationId xmlns="" xmlns:a16="http://schemas.microsoft.com/office/drawing/2014/main" id="{723F70D6-A7C8-4E54-872E-E8CEE7F398CB}"/>
                </a:ext>
              </a:extLst>
            </p:cNvPr>
            <p:cNvSpPr/>
            <p:nvPr/>
          </p:nvSpPr>
          <p:spPr>
            <a:xfrm>
              <a:off x="5291029" y="9910757"/>
              <a:ext cx="298988" cy="351892"/>
            </a:xfrm>
            <a:prstGeom prst="star6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766"/>
              <a:endParaRPr lang="zh-TW" altLang="en-US" sz="1801" ker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3FBA1D34-2F77-46CC-9159-F88AC571748B}"/>
                </a:ext>
              </a:extLst>
            </p:cNvPr>
            <p:cNvSpPr/>
            <p:nvPr/>
          </p:nvSpPr>
          <p:spPr>
            <a:xfrm>
              <a:off x="965506" y="9941201"/>
              <a:ext cx="1558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81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物資儲備場所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0ABE7B9-D90E-4C18-8D3B-9FF40CD66122}"/>
                </a:ext>
              </a:extLst>
            </p:cNvPr>
            <p:cNvSpPr/>
            <p:nvPr/>
          </p:nvSpPr>
          <p:spPr>
            <a:xfrm>
              <a:off x="3380155" y="9950937"/>
              <a:ext cx="15619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避難收容處所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51BE58ED-566F-48AC-8337-C4CE6D0BF3C9}"/>
                </a:ext>
              </a:extLst>
            </p:cNvPr>
            <p:cNvSpPr/>
            <p:nvPr/>
          </p:nvSpPr>
          <p:spPr>
            <a:xfrm>
              <a:off x="5866503" y="9916367"/>
              <a:ext cx="110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766">
                <a:spcBef>
                  <a:spcPts val="1721"/>
                </a:spcBef>
              </a:pPr>
              <a:r>
                <a:rPr lang="zh-TW" altLang="en-US" sz="1801" b="1" kern="0" spc="-15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開口廠商</a:t>
              </a:r>
              <a:endParaRPr lang="zh-TW" altLang="en-US" sz="1801" kern="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17E5ECEC-F798-4711-8267-37A3C662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6956" y="8855347"/>
              <a:ext cx="947744" cy="630121"/>
            </a:xfrm>
            <a:prstGeom prst="rect">
              <a:avLst/>
            </a:prstGeom>
          </p:spPr>
        </p:pic>
      </p:grpSp>
      <p:pic>
        <p:nvPicPr>
          <p:cNvPr id="23" name="圖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3948" y="9180395"/>
            <a:ext cx="658425" cy="231668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0566" y="9943479"/>
            <a:ext cx="646232" cy="231668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3583" y="10356057"/>
            <a:ext cx="652329" cy="231668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373" y="9592973"/>
            <a:ext cx="658425" cy="231668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12384211" y="719361"/>
            <a:ext cx="112723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1" name="矩形 70">
            <a:extLst>
              <a:ext uri="{FF2B5EF4-FFF2-40B4-BE49-F238E27FC236}">
                <a16:creationId xmlns="" xmlns:a16="http://schemas.microsoft.com/office/drawing/2014/main" id="{CD8462A8-B61C-4F1A-8DF7-F0104405C2C3}"/>
              </a:ext>
            </a:extLst>
          </p:cNvPr>
          <p:cNvSpPr/>
          <p:nvPr/>
        </p:nvSpPr>
        <p:spPr>
          <a:xfrm>
            <a:off x="33253" y="0"/>
            <a:ext cx="15144353" cy="20875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66"/>
            <a:r>
              <a:rPr lang="zh-TW" altLang="en-US" sz="32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高雄市大社區開口合約廠商物資運補路線</a:t>
            </a:r>
            <a:r>
              <a:rPr lang="zh-TW" altLang="en-US" sz="32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  </a:t>
            </a:r>
            <a:r>
              <a:rPr lang="zh-TW" altLang="en-US" sz="2800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全家便利商店神龍店</a:t>
            </a:r>
            <a:r>
              <a:rPr lang="en-US" altLang="zh-TW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1" b="1" kern="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大社國小</a:t>
            </a:r>
            <a:endParaRPr lang="en-US" altLang="zh-TW" sz="2801" b="1" kern="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文中二公園</a:t>
            </a:r>
            <a:endParaRPr lang="en-US" altLang="zh-TW" sz="2801" b="1" kern="0" dirty="0" smtClean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保安里活動中心</a:t>
            </a:r>
            <a:endParaRPr lang="en-US" altLang="zh-TW" sz="2801" b="1" kern="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766"/>
            <a:r>
              <a:rPr lang="zh-TW" altLang="en-US" sz="2801" b="1" kern="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                                   </a:t>
            </a:r>
            <a:r>
              <a:rPr lang="zh-TW" altLang="en-US" sz="2801" b="1" kern="0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中山堂</a:t>
            </a:r>
            <a:endParaRPr lang="zh-TW" altLang="en-US" sz="2801" b="1" kern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手繪多邊形 32"/>
          <p:cNvSpPr/>
          <p:nvPr/>
        </p:nvSpPr>
        <p:spPr>
          <a:xfrm>
            <a:off x="2030506" y="3763582"/>
            <a:ext cx="10650070" cy="889100"/>
          </a:xfrm>
          <a:custGeom>
            <a:avLst/>
            <a:gdLst>
              <a:gd name="connsiteX0" fmla="*/ 0 w 10650070"/>
              <a:gd name="connsiteY0" fmla="*/ 109171 h 889100"/>
              <a:gd name="connsiteX1" fmla="*/ 1035423 w 10650070"/>
              <a:gd name="connsiteY1" fmla="*/ 1594 h 889100"/>
              <a:gd name="connsiteX2" fmla="*/ 1169894 w 10650070"/>
              <a:gd name="connsiteY2" fmla="*/ 41936 h 889100"/>
              <a:gd name="connsiteX3" fmla="*/ 10650070 w 10650070"/>
              <a:gd name="connsiteY3" fmla="*/ 889100 h 8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0070" h="889100">
                <a:moveTo>
                  <a:pt x="0" y="109171"/>
                </a:moveTo>
                <a:cubicBezTo>
                  <a:pt x="420220" y="60985"/>
                  <a:pt x="840441" y="12800"/>
                  <a:pt x="1035423" y="1594"/>
                </a:cubicBezTo>
                <a:cubicBezTo>
                  <a:pt x="1230405" y="-9612"/>
                  <a:pt x="1169894" y="41936"/>
                  <a:pt x="1169894" y="41936"/>
                </a:cubicBezTo>
                <a:lnTo>
                  <a:pt x="10650070" y="889100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手繪多邊形 36"/>
          <p:cNvSpPr/>
          <p:nvPr/>
        </p:nvSpPr>
        <p:spPr>
          <a:xfrm>
            <a:off x="6224305" y="2084294"/>
            <a:ext cx="1749801" cy="6965577"/>
          </a:xfrm>
          <a:custGeom>
            <a:avLst/>
            <a:gdLst>
              <a:gd name="connsiteX0" fmla="*/ 741271 w 1749801"/>
              <a:gd name="connsiteY0" fmla="*/ 0 h 6965577"/>
              <a:gd name="connsiteX1" fmla="*/ 983319 w 1749801"/>
              <a:gd name="connsiteY1" fmla="*/ 416859 h 6965577"/>
              <a:gd name="connsiteX2" fmla="*/ 1131236 w 1749801"/>
              <a:gd name="connsiteY2" fmla="*/ 860612 h 6965577"/>
              <a:gd name="connsiteX3" fmla="*/ 1144683 w 1749801"/>
              <a:gd name="connsiteY3" fmla="*/ 1869141 h 6965577"/>
              <a:gd name="connsiteX4" fmla="*/ 1117789 w 1749801"/>
              <a:gd name="connsiteY4" fmla="*/ 2178424 h 6965577"/>
              <a:gd name="connsiteX5" fmla="*/ 674036 w 1749801"/>
              <a:gd name="connsiteY5" fmla="*/ 2796988 h 6965577"/>
              <a:gd name="connsiteX6" fmla="*/ 445436 w 1749801"/>
              <a:gd name="connsiteY6" fmla="*/ 3025588 h 6965577"/>
              <a:gd name="connsiteX7" fmla="*/ 405095 w 1749801"/>
              <a:gd name="connsiteY7" fmla="*/ 3146612 h 6965577"/>
              <a:gd name="connsiteX8" fmla="*/ 351307 w 1749801"/>
              <a:gd name="connsiteY8" fmla="*/ 3455894 h 6965577"/>
              <a:gd name="connsiteX9" fmla="*/ 15130 w 1749801"/>
              <a:gd name="connsiteY9" fmla="*/ 3738282 h 6965577"/>
              <a:gd name="connsiteX10" fmla="*/ 95813 w 1749801"/>
              <a:gd name="connsiteY10" fmla="*/ 3913094 h 6965577"/>
              <a:gd name="connsiteX11" fmla="*/ 431989 w 1749801"/>
              <a:gd name="connsiteY11" fmla="*/ 4208930 h 6965577"/>
              <a:gd name="connsiteX12" fmla="*/ 606801 w 1749801"/>
              <a:gd name="connsiteY12" fmla="*/ 4316506 h 6965577"/>
              <a:gd name="connsiteX13" fmla="*/ 687483 w 1749801"/>
              <a:gd name="connsiteY13" fmla="*/ 4639235 h 6965577"/>
              <a:gd name="connsiteX14" fmla="*/ 821954 w 1749801"/>
              <a:gd name="connsiteY14" fmla="*/ 5365377 h 6965577"/>
              <a:gd name="connsiteX15" fmla="*/ 795060 w 1749801"/>
              <a:gd name="connsiteY15" fmla="*/ 5836024 h 6965577"/>
              <a:gd name="connsiteX16" fmla="*/ 875742 w 1749801"/>
              <a:gd name="connsiteY16" fmla="*/ 6158753 h 6965577"/>
              <a:gd name="connsiteX17" fmla="*/ 1252260 w 1749801"/>
              <a:gd name="connsiteY17" fmla="*/ 6589059 h 6965577"/>
              <a:gd name="connsiteX18" fmla="*/ 1615330 w 1749801"/>
              <a:gd name="connsiteY18" fmla="*/ 6871447 h 6965577"/>
              <a:gd name="connsiteX19" fmla="*/ 1749801 w 1749801"/>
              <a:gd name="connsiteY19" fmla="*/ 6965577 h 6965577"/>
              <a:gd name="connsiteX20" fmla="*/ 1749801 w 1749801"/>
              <a:gd name="connsiteY20" fmla="*/ 6965577 h 6965577"/>
              <a:gd name="connsiteX21" fmla="*/ 1749801 w 1749801"/>
              <a:gd name="connsiteY21" fmla="*/ 6911788 h 6965577"/>
              <a:gd name="connsiteX22" fmla="*/ 1749801 w 1749801"/>
              <a:gd name="connsiteY22" fmla="*/ 6911788 h 696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49801" h="6965577">
                <a:moveTo>
                  <a:pt x="741271" y="0"/>
                </a:moveTo>
                <a:cubicBezTo>
                  <a:pt x="829798" y="136712"/>
                  <a:pt x="918325" y="273424"/>
                  <a:pt x="983319" y="416859"/>
                </a:cubicBezTo>
                <a:cubicBezTo>
                  <a:pt x="1048313" y="560294"/>
                  <a:pt x="1104342" y="618565"/>
                  <a:pt x="1131236" y="860612"/>
                </a:cubicBezTo>
                <a:cubicBezTo>
                  <a:pt x="1158130" y="1102659"/>
                  <a:pt x="1146924" y="1649506"/>
                  <a:pt x="1144683" y="1869141"/>
                </a:cubicBezTo>
                <a:cubicBezTo>
                  <a:pt x="1142442" y="2088776"/>
                  <a:pt x="1196230" y="2023783"/>
                  <a:pt x="1117789" y="2178424"/>
                </a:cubicBezTo>
                <a:cubicBezTo>
                  <a:pt x="1039348" y="2333065"/>
                  <a:pt x="786095" y="2655794"/>
                  <a:pt x="674036" y="2796988"/>
                </a:cubicBezTo>
                <a:cubicBezTo>
                  <a:pt x="561977" y="2938182"/>
                  <a:pt x="490259" y="2967317"/>
                  <a:pt x="445436" y="3025588"/>
                </a:cubicBezTo>
                <a:cubicBezTo>
                  <a:pt x="400612" y="3083859"/>
                  <a:pt x="420783" y="3074894"/>
                  <a:pt x="405095" y="3146612"/>
                </a:cubicBezTo>
                <a:cubicBezTo>
                  <a:pt x="389407" y="3218330"/>
                  <a:pt x="416301" y="3357282"/>
                  <a:pt x="351307" y="3455894"/>
                </a:cubicBezTo>
                <a:cubicBezTo>
                  <a:pt x="286313" y="3554506"/>
                  <a:pt x="57712" y="3662082"/>
                  <a:pt x="15130" y="3738282"/>
                </a:cubicBezTo>
                <a:cubicBezTo>
                  <a:pt x="-27452" y="3814482"/>
                  <a:pt x="26336" y="3834653"/>
                  <a:pt x="95813" y="3913094"/>
                </a:cubicBezTo>
                <a:cubicBezTo>
                  <a:pt x="165289" y="3991535"/>
                  <a:pt x="346824" y="4141695"/>
                  <a:pt x="431989" y="4208930"/>
                </a:cubicBezTo>
                <a:cubicBezTo>
                  <a:pt x="517154" y="4276165"/>
                  <a:pt x="564219" y="4244789"/>
                  <a:pt x="606801" y="4316506"/>
                </a:cubicBezTo>
                <a:cubicBezTo>
                  <a:pt x="649383" y="4388223"/>
                  <a:pt x="651624" y="4464423"/>
                  <a:pt x="687483" y="4639235"/>
                </a:cubicBezTo>
                <a:cubicBezTo>
                  <a:pt x="723342" y="4814047"/>
                  <a:pt x="804025" y="5165912"/>
                  <a:pt x="821954" y="5365377"/>
                </a:cubicBezTo>
                <a:cubicBezTo>
                  <a:pt x="839883" y="5564842"/>
                  <a:pt x="786095" y="5703795"/>
                  <a:pt x="795060" y="5836024"/>
                </a:cubicBezTo>
                <a:cubicBezTo>
                  <a:pt x="804025" y="5968253"/>
                  <a:pt x="799542" y="6033247"/>
                  <a:pt x="875742" y="6158753"/>
                </a:cubicBezTo>
                <a:cubicBezTo>
                  <a:pt x="951942" y="6284259"/>
                  <a:pt x="1128995" y="6470277"/>
                  <a:pt x="1252260" y="6589059"/>
                </a:cubicBezTo>
                <a:cubicBezTo>
                  <a:pt x="1375525" y="6707841"/>
                  <a:pt x="1532407" y="6808694"/>
                  <a:pt x="1615330" y="6871447"/>
                </a:cubicBezTo>
                <a:cubicBezTo>
                  <a:pt x="1698254" y="6934200"/>
                  <a:pt x="1749801" y="6965577"/>
                  <a:pt x="1749801" y="6965577"/>
                </a:cubicBezTo>
                <a:lnTo>
                  <a:pt x="1749801" y="6965577"/>
                </a:lnTo>
                <a:lnTo>
                  <a:pt x="1749801" y="6911788"/>
                </a:lnTo>
                <a:lnTo>
                  <a:pt x="1749801" y="6911788"/>
                </a:ln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998694" y="2271639"/>
            <a:ext cx="8467518" cy="6791679"/>
          </a:xfrm>
          <a:custGeom>
            <a:avLst/>
            <a:gdLst>
              <a:gd name="connsiteX0" fmla="*/ 0 w 8467518"/>
              <a:gd name="connsiteY0" fmla="*/ 1480090 h 6791679"/>
              <a:gd name="connsiteX1" fmla="*/ 1183341 w 8467518"/>
              <a:gd name="connsiteY1" fmla="*/ 1264937 h 6791679"/>
              <a:gd name="connsiteX2" fmla="*/ 1990165 w 8467518"/>
              <a:gd name="connsiteY2" fmla="*/ 1130467 h 6791679"/>
              <a:gd name="connsiteX3" fmla="*/ 2702859 w 8467518"/>
              <a:gd name="connsiteY3" fmla="*/ 1009443 h 6791679"/>
              <a:gd name="connsiteX4" fmla="*/ 3200400 w 8467518"/>
              <a:gd name="connsiteY4" fmla="*/ 928761 h 6791679"/>
              <a:gd name="connsiteX5" fmla="*/ 5082988 w 8467518"/>
              <a:gd name="connsiteY5" fmla="*/ 1009443 h 6791679"/>
              <a:gd name="connsiteX6" fmla="*/ 6441141 w 8467518"/>
              <a:gd name="connsiteY6" fmla="*/ 1049785 h 6791679"/>
              <a:gd name="connsiteX7" fmla="*/ 7126941 w 8467518"/>
              <a:gd name="connsiteY7" fmla="*/ 995996 h 6791679"/>
              <a:gd name="connsiteX8" fmla="*/ 7368988 w 8467518"/>
              <a:gd name="connsiteY8" fmla="*/ 673267 h 6791679"/>
              <a:gd name="connsiteX9" fmla="*/ 7490012 w 8467518"/>
              <a:gd name="connsiteY9" fmla="*/ 283302 h 6791679"/>
              <a:gd name="connsiteX10" fmla="*/ 7584141 w 8467518"/>
              <a:gd name="connsiteY10" fmla="*/ 27808 h 6791679"/>
              <a:gd name="connsiteX11" fmla="*/ 8175812 w 8467518"/>
              <a:gd name="connsiteY11" fmla="*/ 14361 h 6791679"/>
              <a:gd name="connsiteX12" fmla="*/ 8350624 w 8467518"/>
              <a:gd name="connsiteY12" fmla="*/ 95043 h 6791679"/>
              <a:gd name="connsiteX13" fmla="*/ 8458200 w 8467518"/>
              <a:gd name="connsiteY13" fmla="*/ 565690 h 6791679"/>
              <a:gd name="connsiteX14" fmla="*/ 8108577 w 8467518"/>
              <a:gd name="connsiteY14" fmla="*/ 2475173 h 6791679"/>
              <a:gd name="connsiteX15" fmla="*/ 8122024 w 8467518"/>
              <a:gd name="connsiteY15" fmla="*/ 3228208 h 6791679"/>
              <a:gd name="connsiteX16" fmla="*/ 8122024 w 8467518"/>
              <a:gd name="connsiteY16" fmla="*/ 3698855 h 6791679"/>
              <a:gd name="connsiteX17" fmla="*/ 8135471 w 8467518"/>
              <a:gd name="connsiteY17" fmla="*/ 4613255 h 6791679"/>
              <a:gd name="connsiteX18" fmla="*/ 8001000 w 8467518"/>
              <a:gd name="connsiteY18" fmla="*/ 5567996 h 6791679"/>
              <a:gd name="connsiteX19" fmla="*/ 7906871 w 8467518"/>
              <a:gd name="connsiteY19" fmla="*/ 5931067 h 6791679"/>
              <a:gd name="connsiteX20" fmla="*/ 7853082 w 8467518"/>
              <a:gd name="connsiteY20" fmla="*/ 6549632 h 6791679"/>
              <a:gd name="connsiteX21" fmla="*/ 7826188 w 8467518"/>
              <a:gd name="connsiteY21" fmla="*/ 6791679 h 6791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67518" h="6791679">
                <a:moveTo>
                  <a:pt x="0" y="1480090"/>
                </a:moveTo>
                <a:lnTo>
                  <a:pt x="1183341" y="1264937"/>
                </a:lnTo>
                <a:lnTo>
                  <a:pt x="1990165" y="1130467"/>
                </a:lnTo>
                <a:lnTo>
                  <a:pt x="2702859" y="1009443"/>
                </a:lnTo>
                <a:cubicBezTo>
                  <a:pt x="2904565" y="975825"/>
                  <a:pt x="2803712" y="928761"/>
                  <a:pt x="3200400" y="928761"/>
                </a:cubicBezTo>
                <a:cubicBezTo>
                  <a:pt x="3597088" y="928761"/>
                  <a:pt x="5082988" y="1009443"/>
                  <a:pt x="5082988" y="1009443"/>
                </a:cubicBezTo>
                <a:cubicBezTo>
                  <a:pt x="5623112" y="1029614"/>
                  <a:pt x="6100482" y="1052026"/>
                  <a:pt x="6441141" y="1049785"/>
                </a:cubicBezTo>
                <a:cubicBezTo>
                  <a:pt x="6781800" y="1047544"/>
                  <a:pt x="6972300" y="1058749"/>
                  <a:pt x="7126941" y="995996"/>
                </a:cubicBezTo>
                <a:cubicBezTo>
                  <a:pt x="7281582" y="933243"/>
                  <a:pt x="7308476" y="792049"/>
                  <a:pt x="7368988" y="673267"/>
                </a:cubicBezTo>
                <a:cubicBezTo>
                  <a:pt x="7429500" y="554485"/>
                  <a:pt x="7454153" y="390878"/>
                  <a:pt x="7490012" y="283302"/>
                </a:cubicBezTo>
                <a:cubicBezTo>
                  <a:pt x="7525871" y="175726"/>
                  <a:pt x="7469841" y="72631"/>
                  <a:pt x="7584141" y="27808"/>
                </a:cubicBezTo>
                <a:cubicBezTo>
                  <a:pt x="7698441" y="-17015"/>
                  <a:pt x="8048065" y="3155"/>
                  <a:pt x="8175812" y="14361"/>
                </a:cubicBezTo>
                <a:cubicBezTo>
                  <a:pt x="8303559" y="25567"/>
                  <a:pt x="8303559" y="3155"/>
                  <a:pt x="8350624" y="95043"/>
                </a:cubicBezTo>
                <a:cubicBezTo>
                  <a:pt x="8397689" y="186931"/>
                  <a:pt x="8498541" y="169002"/>
                  <a:pt x="8458200" y="565690"/>
                </a:cubicBezTo>
                <a:cubicBezTo>
                  <a:pt x="8417859" y="962378"/>
                  <a:pt x="8164606" y="2031420"/>
                  <a:pt x="8108577" y="2475173"/>
                </a:cubicBezTo>
                <a:cubicBezTo>
                  <a:pt x="8052548" y="2918926"/>
                  <a:pt x="8119783" y="3024261"/>
                  <a:pt x="8122024" y="3228208"/>
                </a:cubicBezTo>
                <a:cubicBezTo>
                  <a:pt x="8124265" y="3432155"/>
                  <a:pt x="8119783" y="3468014"/>
                  <a:pt x="8122024" y="3698855"/>
                </a:cubicBezTo>
                <a:cubicBezTo>
                  <a:pt x="8124265" y="3929696"/>
                  <a:pt x="8155642" y="4301731"/>
                  <a:pt x="8135471" y="4613255"/>
                </a:cubicBezTo>
                <a:cubicBezTo>
                  <a:pt x="8115300" y="4924779"/>
                  <a:pt x="8039100" y="5348361"/>
                  <a:pt x="8001000" y="5567996"/>
                </a:cubicBezTo>
                <a:cubicBezTo>
                  <a:pt x="7962900" y="5787631"/>
                  <a:pt x="7931524" y="5767461"/>
                  <a:pt x="7906871" y="5931067"/>
                </a:cubicBezTo>
                <a:cubicBezTo>
                  <a:pt x="7882218" y="6094673"/>
                  <a:pt x="7866529" y="6406197"/>
                  <a:pt x="7853082" y="6549632"/>
                </a:cubicBezTo>
                <a:cubicBezTo>
                  <a:pt x="7839635" y="6693067"/>
                  <a:pt x="7832911" y="6742373"/>
                  <a:pt x="7826188" y="679167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331259" y="4289612"/>
            <a:ext cx="4881282" cy="1559859"/>
          </a:xfrm>
          <a:custGeom>
            <a:avLst/>
            <a:gdLst>
              <a:gd name="connsiteX0" fmla="*/ 0 w 4881282"/>
              <a:gd name="connsiteY0" fmla="*/ 0 h 1559859"/>
              <a:gd name="connsiteX1" fmla="*/ 995082 w 4881282"/>
              <a:gd name="connsiteY1" fmla="*/ 336176 h 1559859"/>
              <a:gd name="connsiteX2" fmla="*/ 1855694 w 4881282"/>
              <a:gd name="connsiteY2" fmla="*/ 564776 h 1559859"/>
              <a:gd name="connsiteX3" fmla="*/ 2864223 w 4881282"/>
              <a:gd name="connsiteY3" fmla="*/ 833717 h 1559859"/>
              <a:gd name="connsiteX4" fmla="*/ 3818965 w 4881282"/>
              <a:gd name="connsiteY4" fmla="*/ 1089212 h 1559859"/>
              <a:gd name="connsiteX5" fmla="*/ 4195482 w 4881282"/>
              <a:gd name="connsiteY5" fmla="*/ 1169894 h 1559859"/>
              <a:gd name="connsiteX6" fmla="*/ 4881282 w 4881282"/>
              <a:gd name="connsiteY6" fmla="*/ 1559859 h 155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1282" h="1559859">
                <a:moveTo>
                  <a:pt x="0" y="0"/>
                </a:moveTo>
                <a:cubicBezTo>
                  <a:pt x="342900" y="121023"/>
                  <a:pt x="685800" y="242047"/>
                  <a:pt x="995082" y="336176"/>
                </a:cubicBezTo>
                <a:cubicBezTo>
                  <a:pt x="1304364" y="430305"/>
                  <a:pt x="1855694" y="564776"/>
                  <a:pt x="1855694" y="564776"/>
                </a:cubicBezTo>
                <a:lnTo>
                  <a:pt x="2864223" y="833717"/>
                </a:lnTo>
                <a:lnTo>
                  <a:pt x="3818965" y="1089212"/>
                </a:lnTo>
                <a:cubicBezTo>
                  <a:pt x="4040841" y="1145241"/>
                  <a:pt x="4018429" y="1091453"/>
                  <a:pt x="4195482" y="1169894"/>
                </a:cubicBezTo>
                <a:cubicBezTo>
                  <a:pt x="4372535" y="1248335"/>
                  <a:pt x="4626908" y="1404097"/>
                  <a:pt x="4881282" y="1559859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>
            <a:off x="5499847" y="4061012"/>
            <a:ext cx="591671" cy="1344706"/>
          </a:xfrm>
          <a:custGeom>
            <a:avLst/>
            <a:gdLst>
              <a:gd name="connsiteX0" fmla="*/ 591671 w 591671"/>
              <a:gd name="connsiteY0" fmla="*/ 0 h 1344706"/>
              <a:gd name="connsiteX1" fmla="*/ 0 w 591671"/>
              <a:gd name="connsiteY1" fmla="*/ 1344706 h 134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1671" h="1344706">
                <a:moveTo>
                  <a:pt x="591671" y="0"/>
                </a:moveTo>
                <a:lnTo>
                  <a:pt x="0" y="1344706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>
            <a:off x="6790765" y="4291435"/>
            <a:ext cx="2241001" cy="2109365"/>
          </a:xfrm>
          <a:custGeom>
            <a:avLst/>
            <a:gdLst>
              <a:gd name="connsiteX0" fmla="*/ 2205317 w 2241001"/>
              <a:gd name="connsiteY0" fmla="*/ 11624 h 2109365"/>
              <a:gd name="connsiteX1" fmla="*/ 2232211 w 2241001"/>
              <a:gd name="connsiteY1" fmla="*/ 78859 h 2109365"/>
              <a:gd name="connsiteX2" fmla="*/ 2070847 w 2241001"/>
              <a:gd name="connsiteY2" fmla="*/ 603294 h 2109365"/>
              <a:gd name="connsiteX3" fmla="*/ 2043953 w 2241001"/>
              <a:gd name="connsiteY3" fmla="*/ 778106 h 2109365"/>
              <a:gd name="connsiteX4" fmla="*/ 1223682 w 2241001"/>
              <a:gd name="connsiteY4" fmla="*/ 1396671 h 2109365"/>
              <a:gd name="connsiteX5" fmla="*/ 954741 w 2241001"/>
              <a:gd name="connsiteY5" fmla="*/ 1584930 h 2109365"/>
              <a:gd name="connsiteX6" fmla="*/ 779929 w 2241001"/>
              <a:gd name="connsiteY6" fmla="*/ 1773189 h 2109365"/>
              <a:gd name="connsiteX7" fmla="*/ 0 w 2241001"/>
              <a:gd name="connsiteY7" fmla="*/ 2109365 h 2109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1001" h="2109365">
                <a:moveTo>
                  <a:pt x="2205317" y="11624"/>
                </a:moveTo>
                <a:cubicBezTo>
                  <a:pt x="2229970" y="-4065"/>
                  <a:pt x="2254623" y="-19753"/>
                  <a:pt x="2232211" y="78859"/>
                </a:cubicBezTo>
                <a:cubicBezTo>
                  <a:pt x="2209799" y="177471"/>
                  <a:pt x="2102223" y="486753"/>
                  <a:pt x="2070847" y="603294"/>
                </a:cubicBezTo>
                <a:cubicBezTo>
                  <a:pt x="2039471" y="719835"/>
                  <a:pt x="2185147" y="645877"/>
                  <a:pt x="2043953" y="778106"/>
                </a:cubicBezTo>
                <a:cubicBezTo>
                  <a:pt x="1902759" y="910335"/>
                  <a:pt x="1405217" y="1262200"/>
                  <a:pt x="1223682" y="1396671"/>
                </a:cubicBezTo>
                <a:cubicBezTo>
                  <a:pt x="1042147" y="1531142"/>
                  <a:pt x="1028700" y="1522177"/>
                  <a:pt x="954741" y="1584930"/>
                </a:cubicBezTo>
                <a:cubicBezTo>
                  <a:pt x="880782" y="1647683"/>
                  <a:pt x="939052" y="1685783"/>
                  <a:pt x="779929" y="1773189"/>
                </a:cubicBezTo>
                <a:cubicBezTo>
                  <a:pt x="620805" y="1860595"/>
                  <a:pt x="310402" y="1984980"/>
                  <a:pt x="0" y="210936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>
            <a:off x="6898341" y="6548250"/>
            <a:ext cx="4249271" cy="376985"/>
          </a:xfrm>
          <a:custGeom>
            <a:avLst/>
            <a:gdLst>
              <a:gd name="connsiteX0" fmla="*/ 0 w 4249271"/>
              <a:gd name="connsiteY0" fmla="*/ 296303 h 376985"/>
              <a:gd name="connsiteX1" fmla="*/ 551330 w 4249271"/>
              <a:gd name="connsiteY1" fmla="*/ 175279 h 376985"/>
              <a:gd name="connsiteX2" fmla="*/ 833718 w 4249271"/>
              <a:gd name="connsiteY2" fmla="*/ 175279 h 376985"/>
              <a:gd name="connsiteX3" fmla="*/ 1008530 w 4249271"/>
              <a:gd name="connsiteY3" fmla="*/ 202174 h 376985"/>
              <a:gd name="connsiteX4" fmla="*/ 1452283 w 4249271"/>
              <a:gd name="connsiteY4" fmla="*/ 94597 h 376985"/>
              <a:gd name="connsiteX5" fmla="*/ 1990165 w 4249271"/>
              <a:gd name="connsiteY5" fmla="*/ 468 h 376985"/>
              <a:gd name="connsiteX6" fmla="*/ 3173506 w 4249271"/>
              <a:gd name="connsiteY6" fmla="*/ 134938 h 376985"/>
              <a:gd name="connsiteX7" fmla="*/ 3455894 w 4249271"/>
              <a:gd name="connsiteY7" fmla="*/ 215621 h 376985"/>
              <a:gd name="connsiteX8" fmla="*/ 4034118 w 4249271"/>
              <a:gd name="connsiteY8" fmla="*/ 336644 h 376985"/>
              <a:gd name="connsiteX9" fmla="*/ 4249271 w 4249271"/>
              <a:gd name="connsiteY9" fmla="*/ 376985 h 3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49271" h="376985">
                <a:moveTo>
                  <a:pt x="0" y="296303"/>
                </a:moveTo>
                <a:cubicBezTo>
                  <a:pt x="206188" y="245876"/>
                  <a:pt x="412377" y="195450"/>
                  <a:pt x="551330" y="175279"/>
                </a:cubicBezTo>
                <a:cubicBezTo>
                  <a:pt x="690283" y="155108"/>
                  <a:pt x="757518" y="170797"/>
                  <a:pt x="833718" y="175279"/>
                </a:cubicBezTo>
                <a:cubicBezTo>
                  <a:pt x="909918" y="179761"/>
                  <a:pt x="905436" y="215621"/>
                  <a:pt x="1008530" y="202174"/>
                </a:cubicBezTo>
                <a:cubicBezTo>
                  <a:pt x="1111624" y="188727"/>
                  <a:pt x="1288677" y="128215"/>
                  <a:pt x="1452283" y="94597"/>
                </a:cubicBezTo>
                <a:cubicBezTo>
                  <a:pt x="1615889" y="60979"/>
                  <a:pt x="1703295" y="-6255"/>
                  <a:pt x="1990165" y="468"/>
                </a:cubicBezTo>
                <a:cubicBezTo>
                  <a:pt x="2277035" y="7191"/>
                  <a:pt x="2929218" y="99079"/>
                  <a:pt x="3173506" y="134938"/>
                </a:cubicBezTo>
                <a:cubicBezTo>
                  <a:pt x="3417794" y="170797"/>
                  <a:pt x="3312459" y="182003"/>
                  <a:pt x="3455894" y="215621"/>
                </a:cubicBezTo>
                <a:cubicBezTo>
                  <a:pt x="3599329" y="249239"/>
                  <a:pt x="3901889" y="309750"/>
                  <a:pt x="4034118" y="336644"/>
                </a:cubicBezTo>
                <a:cubicBezTo>
                  <a:pt x="4166348" y="363538"/>
                  <a:pt x="4207809" y="370261"/>
                  <a:pt x="4249271" y="376985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手繪多邊形 47"/>
          <p:cNvSpPr/>
          <p:nvPr/>
        </p:nvSpPr>
        <p:spPr>
          <a:xfrm>
            <a:off x="7046259" y="8068235"/>
            <a:ext cx="3859306" cy="121024"/>
          </a:xfrm>
          <a:custGeom>
            <a:avLst/>
            <a:gdLst>
              <a:gd name="connsiteX0" fmla="*/ 0 w 3859306"/>
              <a:gd name="connsiteY0" fmla="*/ 121024 h 121024"/>
              <a:gd name="connsiteX1" fmla="*/ 1828800 w 3859306"/>
              <a:gd name="connsiteY1" fmla="*/ 40341 h 121024"/>
              <a:gd name="connsiteX2" fmla="*/ 3429000 w 3859306"/>
              <a:gd name="connsiteY2" fmla="*/ 13447 h 121024"/>
              <a:gd name="connsiteX3" fmla="*/ 3859306 w 3859306"/>
              <a:gd name="connsiteY3" fmla="*/ 0 h 121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59306" h="121024">
                <a:moveTo>
                  <a:pt x="0" y="121024"/>
                </a:moveTo>
                <a:lnTo>
                  <a:pt x="1828800" y="40341"/>
                </a:lnTo>
                <a:cubicBezTo>
                  <a:pt x="2400300" y="22412"/>
                  <a:pt x="3090582" y="20170"/>
                  <a:pt x="3429000" y="13447"/>
                </a:cubicBezTo>
                <a:cubicBezTo>
                  <a:pt x="3767418" y="6723"/>
                  <a:pt x="3813362" y="3361"/>
                  <a:pt x="3859306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8855819" y="4061012"/>
            <a:ext cx="1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中山路</a:t>
            </a:r>
            <a:endParaRPr lang="zh-TW" altLang="en-US" sz="1600" b="1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810354" y="4896058"/>
            <a:ext cx="964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/>
              <a:t>三民路</a:t>
            </a:r>
            <a:endParaRPr lang="zh-TW" altLang="en-US" sz="1600" b="1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5342592" y="3941123"/>
            <a:ext cx="692275" cy="7155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b="1" dirty="0" smtClean="0"/>
              <a:t>自強街</a:t>
            </a:r>
            <a:endParaRPr lang="zh-TW" altLang="en-US" sz="1600" b="1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6212541" y="295612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大社路</a:t>
            </a:r>
            <a:endParaRPr lang="zh-TW" altLang="en-US" sz="1600" b="1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11515997" y="3006419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大吉路</a:t>
            </a:r>
            <a:endParaRPr lang="zh-TW" altLang="en-US" sz="1600" b="1" dirty="0"/>
          </a:p>
        </p:txBody>
      </p:sp>
      <p:sp>
        <p:nvSpPr>
          <p:cNvPr id="58" name="文字方塊 57"/>
          <p:cNvSpPr txBox="1"/>
          <p:nvPr/>
        </p:nvSpPr>
        <p:spPr>
          <a:xfrm>
            <a:off x="10903742" y="576976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金龍路</a:t>
            </a:r>
            <a:endParaRPr lang="zh-TW" altLang="en-US" sz="1600" b="1" dirty="0"/>
          </a:p>
        </p:txBody>
      </p:sp>
      <p:sp>
        <p:nvSpPr>
          <p:cNvPr id="59" name="文字方塊 58"/>
          <p:cNvSpPr txBox="1"/>
          <p:nvPr/>
        </p:nvSpPr>
        <p:spPr>
          <a:xfrm>
            <a:off x="8251209" y="54242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翠屏路</a:t>
            </a:r>
            <a:endParaRPr lang="zh-TW" altLang="en-US" sz="1600" b="1" dirty="0"/>
          </a:p>
        </p:txBody>
      </p:sp>
      <p:sp>
        <p:nvSpPr>
          <p:cNvPr id="60" name="文字方塊 59"/>
          <p:cNvSpPr txBox="1"/>
          <p:nvPr/>
        </p:nvSpPr>
        <p:spPr>
          <a:xfrm>
            <a:off x="9022976" y="619395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中華路</a:t>
            </a:r>
            <a:endParaRPr lang="zh-TW" altLang="en-US" sz="16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651318" y="80310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/>
              <a:t>大新路</a:t>
            </a:r>
            <a:endParaRPr lang="zh-TW" altLang="en-US" sz="1600" b="1" dirty="0"/>
          </a:p>
        </p:txBody>
      </p:sp>
      <p:pic>
        <p:nvPicPr>
          <p:cNvPr id="73" name="圖片 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71436" y="9262774"/>
            <a:ext cx="658425" cy="231668"/>
          </a:xfrm>
          <a:prstGeom prst="rect">
            <a:avLst/>
          </a:prstGeom>
        </p:spPr>
      </p:pic>
      <p:pic>
        <p:nvPicPr>
          <p:cNvPr id="74" name="圖片 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00648" y="9584709"/>
            <a:ext cx="688908" cy="231668"/>
          </a:xfrm>
          <a:prstGeom prst="rect">
            <a:avLst/>
          </a:prstGeom>
        </p:spPr>
      </p:pic>
      <p:pic>
        <p:nvPicPr>
          <p:cNvPr id="75" name="圖片 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45491" y="10304076"/>
            <a:ext cx="688908" cy="231668"/>
          </a:xfrm>
          <a:prstGeom prst="rect">
            <a:avLst/>
          </a:prstGeom>
        </p:spPr>
      </p:pic>
      <p:pic>
        <p:nvPicPr>
          <p:cNvPr id="76" name="圖片 7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13829" y="9922250"/>
            <a:ext cx="688908" cy="23166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05" y="2096484"/>
            <a:ext cx="1036410" cy="10364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36869" y="6984504"/>
            <a:ext cx="323116" cy="3779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1515997" y="6887063"/>
            <a:ext cx="430887" cy="1102225"/>
          </a:xfrm>
          <a:prstGeom prst="rect">
            <a:avLst/>
          </a:prstGeom>
          <a:solidFill>
            <a:srgbClr val="FFFF0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全家神龍店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78242" y="4524005"/>
            <a:ext cx="438950" cy="432854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01261" y="4548002"/>
            <a:ext cx="438950" cy="432854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50410" y="2722567"/>
            <a:ext cx="438950" cy="43285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4633" y="2375042"/>
            <a:ext cx="438950" cy="432854"/>
          </a:xfrm>
          <a:prstGeom prst="rect">
            <a:avLst/>
          </a:prstGeom>
        </p:spPr>
      </p:pic>
      <p:sp>
        <p:nvSpPr>
          <p:cNvPr id="20" name="手繪多邊形 19"/>
          <p:cNvSpPr/>
          <p:nvPr/>
        </p:nvSpPr>
        <p:spPr>
          <a:xfrm>
            <a:off x="4437528" y="2187356"/>
            <a:ext cx="6104965" cy="1268538"/>
          </a:xfrm>
          <a:custGeom>
            <a:avLst/>
            <a:gdLst>
              <a:gd name="connsiteX0" fmla="*/ 6118412 w 6118412"/>
              <a:gd name="connsiteY0" fmla="*/ 138985 h 1268538"/>
              <a:gd name="connsiteX1" fmla="*/ 2931459 w 6118412"/>
              <a:gd name="connsiteY1" fmla="*/ 98644 h 1268538"/>
              <a:gd name="connsiteX2" fmla="*/ 605118 w 6118412"/>
              <a:gd name="connsiteY2" fmla="*/ 85197 h 1268538"/>
              <a:gd name="connsiteX3" fmla="*/ 0 w 6118412"/>
              <a:gd name="connsiteY3" fmla="*/ 1268538 h 126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412" h="1268538">
                <a:moveTo>
                  <a:pt x="6118412" y="138985"/>
                </a:moveTo>
                <a:lnTo>
                  <a:pt x="2931459" y="98644"/>
                </a:lnTo>
                <a:cubicBezTo>
                  <a:pt x="2012577" y="89679"/>
                  <a:pt x="1093694" y="-109785"/>
                  <a:pt x="605118" y="85197"/>
                </a:cubicBezTo>
                <a:cubicBezTo>
                  <a:pt x="116542" y="280179"/>
                  <a:pt x="58271" y="774358"/>
                  <a:pt x="0" y="1268538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7564601" y="2816867"/>
            <a:ext cx="1223172" cy="33855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</a:rPr>
              <a:t>文中二公園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8717323" y="2354566"/>
            <a:ext cx="1676328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保安里活動中心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796887" y="4015360"/>
            <a:ext cx="430887" cy="698268"/>
          </a:xfrm>
          <a:prstGeom prst="rect">
            <a:avLst/>
          </a:prstGeom>
          <a:solidFill>
            <a:srgbClr val="00B050"/>
          </a:solidFill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中山堂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395475" y="4061012"/>
            <a:ext cx="1021717" cy="33855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</a:rPr>
              <a:t>大社國小</a:t>
            </a:r>
            <a:endParaRPr lang="zh-TW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11304091" y="5975945"/>
            <a:ext cx="0" cy="91111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H="1" flipV="1">
            <a:off x="11199717" y="4956860"/>
            <a:ext cx="71122" cy="81290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 flipV="1">
            <a:off x="11199717" y="3859033"/>
            <a:ext cx="260268" cy="85459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11515997" y="2693121"/>
            <a:ext cx="148134" cy="101156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/>
          <p:cNvCxnSpPr/>
          <p:nvPr/>
        </p:nvCxnSpPr>
        <p:spPr>
          <a:xfrm flipH="1" flipV="1">
            <a:off x="11147612" y="2187356"/>
            <a:ext cx="516519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H="1">
            <a:off x="10089360" y="2187356"/>
            <a:ext cx="816205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8962373" y="2187356"/>
            <a:ext cx="860822" cy="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>
            <a:endCxn id="19" idx="0"/>
          </p:cNvCxnSpPr>
          <p:nvPr/>
        </p:nvCxnSpPr>
        <p:spPr>
          <a:xfrm flipH="1">
            <a:off x="8104108" y="2187356"/>
            <a:ext cx="547210" cy="187686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直線圖說文字 1 71"/>
          <p:cNvSpPr/>
          <p:nvPr/>
        </p:nvSpPr>
        <p:spPr>
          <a:xfrm>
            <a:off x="11729839" y="5106572"/>
            <a:ext cx="1220591" cy="449680"/>
          </a:xfrm>
          <a:prstGeom prst="borderCallout1">
            <a:avLst>
              <a:gd name="adj1" fmla="val 51644"/>
              <a:gd name="adj2" fmla="val -621"/>
              <a:gd name="adj3" fmla="val 112500"/>
              <a:gd name="adj4" fmla="val -38333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1.2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6895209" y="3435408"/>
            <a:ext cx="430887" cy="69826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600" b="1" dirty="0" smtClean="0"/>
              <a:t>中正路</a:t>
            </a:r>
            <a:endParaRPr lang="zh-TW" altLang="en-US" sz="1600" b="1" dirty="0"/>
          </a:p>
        </p:txBody>
      </p:sp>
      <p:sp>
        <p:nvSpPr>
          <p:cNvPr id="78" name="文字方塊 77"/>
          <p:cNvSpPr txBox="1"/>
          <p:nvPr/>
        </p:nvSpPr>
        <p:spPr>
          <a:xfrm>
            <a:off x="9040109" y="9161646"/>
            <a:ext cx="3640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全家神龍店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大社國小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79" name="文字方塊 78"/>
          <p:cNvSpPr txBox="1"/>
          <p:nvPr/>
        </p:nvSpPr>
        <p:spPr>
          <a:xfrm>
            <a:off x="9055288" y="9510029"/>
            <a:ext cx="406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 smtClean="0"/>
              <a:t>全家神龍店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文中二公園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9069952" y="9870108"/>
            <a:ext cx="4348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/>
              <a:t>全家神龍店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保安里活動中心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</a:t>
            </a:r>
            <a:r>
              <a:rPr lang="en-US" altLang="zh-TW" sz="1800" dirty="0" smtClean="0"/>
              <a:t>)    </a:t>
            </a:r>
            <a:endParaRPr lang="zh-TW" altLang="en-US" sz="1800" dirty="0"/>
          </a:p>
        </p:txBody>
      </p:sp>
      <p:sp>
        <p:nvSpPr>
          <p:cNvPr id="81" name="文字方塊 80"/>
          <p:cNvSpPr txBox="1"/>
          <p:nvPr/>
        </p:nvSpPr>
        <p:spPr>
          <a:xfrm>
            <a:off x="9082198" y="10236958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800" dirty="0" smtClean="0"/>
              <a:t>全家神龍店</a:t>
            </a:r>
            <a:r>
              <a:rPr lang="en-US" altLang="zh-TW" sz="1800" dirty="0" smtClean="0"/>
              <a:t>-</a:t>
            </a:r>
            <a:r>
              <a:rPr lang="zh-TW" altLang="en-US" sz="1800" dirty="0" smtClean="0"/>
              <a:t>中山堂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備用                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cxnSp>
        <p:nvCxnSpPr>
          <p:cNvPr id="83" name="直線單箭頭接點 82"/>
          <p:cNvCxnSpPr/>
          <p:nvPr/>
        </p:nvCxnSpPr>
        <p:spPr>
          <a:xfrm flipH="1" flipV="1">
            <a:off x="10211282" y="6846634"/>
            <a:ext cx="816205" cy="21647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單箭頭接點 84"/>
          <p:cNvCxnSpPr/>
          <p:nvPr/>
        </p:nvCxnSpPr>
        <p:spPr>
          <a:xfrm flipH="1" flipV="1">
            <a:off x="9269688" y="6732016"/>
            <a:ext cx="862637" cy="72008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單箭頭接點 86"/>
          <p:cNvCxnSpPr/>
          <p:nvPr/>
        </p:nvCxnSpPr>
        <p:spPr>
          <a:xfrm flipH="1">
            <a:off x="8104108" y="6659537"/>
            <a:ext cx="1019116" cy="157202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/>
          <p:cNvCxnSpPr/>
          <p:nvPr/>
        </p:nvCxnSpPr>
        <p:spPr>
          <a:xfrm flipH="1">
            <a:off x="7012760" y="6844773"/>
            <a:ext cx="866439" cy="5926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單箭頭接點 91"/>
          <p:cNvCxnSpPr/>
          <p:nvPr/>
        </p:nvCxnSpPr>
        <p:spPr>
          <a:xfrm flipH="1" flipV="1">
            <a:off x="6241921" y="5967378"/>
            <a:ext cx="561701" cy="66384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/>
          <p:nvPr/>
        </p:nvCxnSpPr>
        <p:spPr>
          <a:xfrm flipV="1">
            <a:off x="6415196" y="5225331"/>
            <a:ext cx="448050" cy="633111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單箭頭接點 95"/>
          <p:cNvCxnSpPr/>
          <p:nvPr/>
        </p:nvCxnSpPr>
        <p:spPr>
          <a:xfrm flipV="1">
            <a:off x="6972573" y="4289612"/>
            <a:ext cx="504722" cy="756763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單箭頭接點 97"/>
          <p:cNvCxnSpPr/>
          <p:nvPr/>
        </p:nvCxnSpPr>
        <p:spPr>
          <a:xfrm flipH="1" flipV="1">
            <a:off x="7473702" y="3132895"/>
            <a:ext cx="18978" cy="849029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/>
          <p:nvPr/>
        </p:nvCxnSpPr>
        <p:spPr>
          <a:xfrm flipH="1" flipV="1">
            <a:off x="7314626" y="2394044"/>
            <a:ext cx="151839" cy="54373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單箭頭接點 105"/>
          <p:cNvCxnSpPr/>
          <p:nvPr/>
        </p:nvCxnSpPr>
        <p:spPr>
          <a:xfrm>
            <a:off x="7355541" y="2222311"/>
            <a:ext cx="630329" cy="132255"/>
          </a:xfrm>
          <a:prstGeom prst="straightConnector1">
            <a:avLst/>
          </a:prstGeom>
          <a:ln w="3810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直線圖說文字 1 108"/>
          <p:cNvSpPr/>
          <p:nvPr/>
        </p:nvSpPr>
        <p:spPr>
          <a:xfrm>
            <a:off x="7570679" y="7249128"/>
            <a:ext cx="1414450" cy="427102"/>
          </a:xfrm>
          <a:prstGeom prst="borderCallout1">
            <a:avLst>
              <a:gd name="adj1" fmla="val -4310"/>
              <a:gd name="adj2" fmla="val 20152"/>
              <a:gd name="adj3" fmla="val -92407"/>
              <a:gd name="adj4" fmla="val -5137"/>
            </a:avLst>
          </a:prstGeom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 smtClean="0">
                <a:solidFill>
                  <a:prstClr val="white"/>
                </a:solidFill>
              </a:rPr>
              <a:t>車程約</a:t>
            </a:r>
            <a:r>
              <a:rPr lang="en-US" altLang="zh-TW" sz="1200" dirty="0" smtClean="0">
                <a:solidFill>
                  <a:prstClr val="white"/>
                </a:solidFill>
              </a:rPr>
              <a:t>8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1.5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11" name="直線單箭頭接點 110"/>
          <p:cNvCxnSpPr/>
          <p:nvPr/>
        </p:nvCxnSpPr>
        <p:spPr>
          <a:xfrm flipV="1">
            <a:off x="10921425" y="5972036"/>
            <a:ext cx="0" cy="7805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單箭頭接點 112"/>
          <p:cNvCxnSpPr/>
          <p:nvPr/>
        </p:nvCxnSpPr>
        <p:spPr>
          <a:xfrm flipV="1">
            <a:off x="10946199" y="4858230"/>
            <a:ext cx="0" cy="7995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單箭頭接點 117"/>
          <p:cNvCxnSpPr/>
          <p:nvPr/>
        </p:nvCxnSpPr>
        <p:spPr>
          <a:xfrm flipV="1">
            <a:off x="10921425" y="3859033"/>
            <a:ext cx="166631" cy="7936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119"/>
          <p:cNvCxnSpPr/>
          <p:nvPr/>
        </p:nvCxnSpPr>
        <p:spPr>
          <a:xfrm flipV="1">
            <a:off x="11156257" y="2614689"/>
            <a:ext cx="114582" cy="8613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單箭頭接點 121"/>
          <p:cNvCxnSpPr/>
          <p:nvPr/>
        </p:nvCxnSpPr>
        <p:spPr>
          <a:xfrm flipH="1" flipV="1">
            <a:off x="10639251" y="2390629"/>
            <a:ext cx="560466" cy="433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單箭頭接點 123"/>
          <p:cNvCxnSpPr>
            <a:endCxn id="39" idx="7"/>
          </p:cNvCxnSpPr>
          <p:nvPr/>
        </p:nvCxnSpPr>
        <p:spPr>
          <a:xfrm flipH="1">
            <a:off x="10125635" y="2568371"/>
            <a:ext cx="543458" cy="6992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直線圖說文字 1 124"/>
          <p:cNvSpPr/>
          <p:nvPr/>
        </p:nvSpPr>
        <p:spPr>
          <a:xfrm>
            <a:off x="9308869" y="5225331"/>
            <a:ext cx="1211681" cy="384051"/>
          </a:xfrm>
          <a:prstGeom prst="borderCallout1">
            <a:avLst>
              <a:gd name="adj1" fmla="val -3672"/>
              <a:gd name="adj2" fmla="val 134819"/>
              <a:gd name="adj3" fmla="val 61249"/>
              <a:gd name="adj4" fmla="val 99796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27" name="直線單箭頭接點 126"/>
          <p:cNvCxnSpPr/>
          <p:nvPr/>
        </p:nvCxnSpPr>
        <p:spPr>
          <a:xfrm flipV="1">
            <a:off x="10800035" y="5769768"/>
            <a:ext cx="0" cy="935299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/>
          <p:cNvCxnSpPr/>
          <p:nvPr/>
        </p:nvCxnSpPr>
        <p:spPr>
          <a:xfrm flipV="1">
            <a:off x="10800035" y="4652682"/>
            <a:ext cx="0" cy="75303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單箭頭接點 134"/>
          <p:cNvCxnSpPr/>
          <p:nvPr/>
        </p:nvCxnSpPr>
        <p:spPr>
          <a:xfrm flipH="1" flipV="1">
            <a:off x="9782598" y="4230289"/>
            <a:ext cx="886495" cy="97086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單箭頭接點 136"/>
          <p:cNvCxnSpPr/>
          <p:nvPr/>
        </p:nvCxnSpPr>
        <p:spPr>
          <a:xfrm flipH="1" flipV="1">
            <a:off x="7714817" y="4126796"/>
            <a:ext cx="1202999" cy="72664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單箭頭接點 139"/>
          <p:cNvCxnSpPr/>
          <p:nvPr/>
        </p:nvCxnSpPr>
        <p:spPr>
          <a:xfrm flipV="1">
            <a:off x="7564601" y="3294675"/>
            <a:ext cx="0" cy="72068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單箭頭接點 141"/>
          <p:cNvCxnSpPr/>
          <p:nvPr/>
        </p:nvCxnSpPr>
        <p:spPr>
          <a:xfrm>
            <a:off x="7775699" y="3435408"/>
            <a:ext cx="875619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單箭頭接點 147"/>
          <p:cNvCxnSpPr/>
          <p:nvPr/>
        </p:nvCxnSpPr>
        <p:spPr>
          <a:xfrm flipV="1">
            <a:off x="9123224" y="3267635"/>
            <a:ext cx="699971" cy="208418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直線圖說文字 1 148"/>
          <p:cNvSpPr/>
          <p:nvPr/>
        </p:nvSpPr>
        <p:spPr>
          <a:xfrm>
            <a:off x="7882676" y="4649372"/>
            <a:ext cx="1347525" cy="417716"/>
          </a:xfrm>
          <a:prstGeom prst="borderCallout1">
            <a:avLst>
              <a:gd name="adj1" fmla="val -7004"/>
              <a:gd name="adj2" fmla="val 26594"/>
              <a:gd name="adj3" fmla="val -122500"/>
              <a:gd name="adj4" fmla="val 38506"/>
            </a:avLst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>
                <a:solidFill>
                  <a:prstClr val="white"/>
                </a:solidFill>
              </a:rPr>
              <a:t>1.1</a:t>
            </a:r>
            <a:r>
              <a:rPr lang="zh-TW" altLang="en-US" sz="1200" dirty="0">
                <a:solidFill>
                  <a:prstClr val="white"/>
                </a:solidFill>
              </a:rPr>
              <a:t>公里</a:t>
            </a:r>
          </a:p>
        </p:txBody>
      </p:sp>
      <p:cxnSp>
        <p:nvCxnSpPr>
          <p:cNvPr id="152" name="直線單箭頭接點 151"/>
          <p:cNvCxnSpPr/>
          <p:nvPr/>
        </p:nvCxnSpPr>
        <p:spPr>
          <a:xfrm flipH="1" flipV="1">
            <a:off x="10080983" y="6539367"/>
            <a:ext cx="923757" cy="22865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單箭頭接點 153"/>
          <p:cNvCxnSpPr/>
          <p:nvPr/>
        </p:nvCxnSpPr>
        <p:spPr>
          <a:xfrm flipH="1" flipV="1">
            <a:off x="8840292" y="6415499"/>
            <a:ext cx="942306" cy="6811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單箭頭接點 155"/>
          <p:cNvCxnSpPr/>
          <p:nvPr/>
        </p:nvCxnSpPr>
        <p:spPr>
          <a:xfrm flipH="1">
            <a:off x="7732346" y="6429412"/>
            <a:ext cx="790653" cy="15951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單箭頭接點 157"/>
          <p:cNvCxnSpPr/>
          <p:nvPr/>
        </p:nvCxnSpPr>
        <p:spPr>
          <a:xfrm flipH="1">
            <a:off x="6700422" y="6631223"/>
            <a:ext cx="745557" cy="16399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單箭頭接點 161"/>
          <p:cNvCxnSpPr/>
          <p:nvPr/>
        </p:nvCxnSpPr>
        <p:spPr>
          <a:xfrm flipH="1" flipV="1">
            <a:off x="6062185" y="5923078"/>
            <a:ext cx="550465" cy="76597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單箭頭接點 163"/>
          <p:cNvCxnSpPr/>
          <p:nvPr/>
        </p:nvCxnSpPr>
        <p:spPr>
          <a:xfrm flipH="1" flipV="1">
            <a:off x="5075188" y="5569047"/>
            <a:ext cx="748350" cy="28939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/>
          <p:nvPr/>
        </p:nvCxnSpPr>
        <p:spPr>
          <a:xfrm flipH="1" flipV="1">
            <a:off x="4282285" y="5053967"/>
            <a:ext cx="514602" cy="43214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直線圖說文字 1 167"/>
          <p:cNvSpPr/>
          <p:nvPr/>
        </p:nvSpPr>
        <p:spPr>
          <a:xfrm>
            <a:off x="5175435" y="6991618"/>
            <a:ext cx="1437215" cy="370872"/>
          </a:xfrm>
          <a:prstGeom prst="borderCallout1">
            <a:avLst>
              <a:gd name="adj1" fmla="val -5321"/>
              <a:gd name="adj2" fmla="val 49973"/>
              <a:gd name="adj3" fmla="val -166557"/>
              <a:gd name="adj4" fmla="val 82194"/>
            </a:avLst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3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170" name="直線單箭頭接點 169"/>
          <p:cNvCxnSpPr/>
          <p:nvPr/>
        </p:nvCxnSpPr>
        <p:spPr>
          <a:xfrm flipH="1">
            <a:off x="11136869" y="7362489"/>
            <a:ext cx="62848" cy="547661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單箭頭接點 171"/>
          <p:cNvCxnSpPr/>
          <p:nvPr/>
        </p:nvCxnSpPr>
        <p:spPr>
          <a:xfrm flipH="1">
            <a:off x="9760883" y="7989288"/>
            <a:ext cx="1039152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單箭頭接點 173"/>
          <p:cNvCxnSpPr/>
          <p:nvPr/>
        </p:nvCxnSpPr>
        <p:spPr>
          <a:xfrm flipH="1">
            <a:off x="8352797" y="7989288"/>
            <a:ext cx="1098740" cy="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單箭頭接點 175"/>
          <p:cNvCxnSpPr/>
          <p:nvPr/>
        </p:nvCxnSpPr>
        <p:spPr>
          <a:xfrm flipH="1">
            <a:off x="7197290" y="7989288"/>
            <a:ext cx="906819" cy="78947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單箭頭接點 178"/>
          <p:cNvCxnSpPr/>
          <p:nvPr/>
        </p:nvCxnSpPr>
        <p:spPr>
          <a:xfrm flipH="1" flipV="1">
            <a:off x="6803622" y="6991618"/>
            <a:ext cx="120679" cy="918532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單箭頭接點 180"/>
          <p:cNvCxnSpPr/>
          <p:nvPr/>
        </p:nvCxnSpPr>
        <p:spPr>
          <a:xfrm flipH="1" flipV="1">
            <a:off x="6034867" y="6144625"/>
            <a:ext cx="465021" cy="634048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單箭頭接點 182"/>
          <p:cNvCxnSpPr/>
          <p:nvPr/>
        </p:nvCxnSpPr>
        <p:spPr>
          <a:xfrm flipH="1" flipV="1">
            <a:off x="5046898" y="5708284"/>
            <a:ext cx="764204" cy="325313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單箭頭接點 184"/>
          <p:cNvCxnSpPr>
            <a:endCxn id="43" idx="3"/>
          </p:cNvCxnSpPr>
          <p:nvPr/>
        </p:nvCxnSpPr>
        <p:spPr>
          <a:xfrm flipH="1" flipV="1">
            <a:off x="4195482" y="5123329"/>
            <a:ext cx="601405" cy="579819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直線圖說文字 1 186"/>
          <p:cNvSpPr/>
          <p:nvPr/>
        </p:nvSpPr>
        <p:spPr>
          <a:xfrm>
            <a:off x="10574616" y="8295535"/>
            <a:ext cx="1372268" cy="390501"/>
          </a:xfrm>
          <a:prstGeom prst="borderCallout1">
            <a:avLst>
              <a:gd name="adj1" fmla="val 43627"/>
              <a:gd name="adj2" fmla="val -800"/>
              <a:gd name="adj3" fmla="val -80898"/>
              <a:gd name="adj4" fmla="val -35779"/>
            </a:avLst>
          </a:prstGeom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1.4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dirty="0"/>
          </a:p>
        </p:txBody>
      </p:sp>
      <p:cxnSp>
        <p:nvCxnSpPr>
          <p:cNvPr id="197" name="直線單箭頭接點 196"/>
          <p:cNvCxnSpPr/>
          <p:nvPr/>
        </p:nvCxnSpPr>
        <p:spPr>
          <a:xfrm flipV="1">
            <a:off x="11459985" y="5762767"/>
            <a:ext cx="0" cy="94230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單箭頭接點 198"/>
          <p:cNvCxnSpPr/>
          <p:nvPr/>
        </p:nvCxnSpPr>
        <p:spPr>
          <a:xfrm flipH="1" flipV="1">
            <a:off x="11242175" y="4797911"/>
            <a:ext cx="217811" cy="859902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線單箭頭接點 201"/>
          <p:cNvCxnSpPr/>
          <p:nvPr/>
        </p:nvCxnSpPr>
        <p:spPr>
          <a:xfrm flipH="1" flipV="1">
            <a:off x="9948813" y="4548002"/>
            <a:ext cx="987277" cy="11976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線單箭頭接點 203"/>
          <p:cNvCxnSpPr/>
          <p:nvPr/>
        </p:nvCxnSpPr>
        <p:spPr>
          <a:xfrm flipH="1" flipV="1">
            <a:off x="8649747" y="4412763"/>
            <a:ext cx="972356" cy="116880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線單箭頭接點 205"/>
          <p:cNvCxnSpPr/>
          <p:nvPr/>
        </p:nvCxnSpPr>
        <p:spPr>
          <a:xfrm flipH="1" flipV="1">
            <a:off x="7532764" y="4290863"/>
            <a:ext cx="854545" cy="89507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線單箭頭接點 207"/>
          <p:cNvCxnSpPr/>
          <p:nvPr/>
        </p:nvCxnSpPr>
        <p:spPr>
          <a:xfrm flipH="1" flipV="1">
            <a:off x="6400881" y="4197551"/>
            <a:ext cx="831572" cy="93884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線單箭頭接點 209"/>
          <p:cNvCxnSpPr/>
          <p:nvPr/>
        </p:nvCxnSpPr>
        <p:spPr>
          <a:xfrm flipH="1">
            <a:off x="5755795" y="4238017"/>
            <a:ext cx="425349" cy="548601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直線圖說文字 1 211"/>
          <p:cNvSpPr/>
          <p:nvPr/>
        </p:nvSpPr>
        <p:spPr>
          <a:xfrm>
            <a:off x="12078346" y="5968067"/>
            <a:ext cx="1339942" cy="432733"/>
          </a:xfrm>
          <a:prstGeom prst="borderCallout1">
            <a:avLst>
              <a:gd name="adj1" fmla="val 39059"/>
              <a:gd name="adj2" fmla="val 551"/>
              <a:gd name="adj3" fmla="val 112500"/>
              <a:gd name="adj4" fmla="val -38333"/>
            </a:avLst>
          </a:prstGeom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5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1.3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  <p:cxnSp>
        <p:nvCxnSpPr>
          <p:cNvPr id="214" name="直線單箭頭接點 213"/>
          <p:cNvCxnSpPr/>
          <p:nvPr/>
        </p:nvCxnSpPr>
        <p:spPr>
          <a:xfrm flipH="1" flipV="1">
            <a:off x="9948813" y="6904042"/>
            <a:ext cx="954929" cy="1590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線單箭頭接點 215"/>
          <p:cNvCxnSpPr/>
          <p:nvPr/>
        </p:nvCxnSpPr>
        <p:spPr>
          <a:xfrm flipH="1" flipV="1">
            <a:off x="8840292" y="6826044"/>
            <a:ext cx="908912" cy="3138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線單箭頭接點 217"/>
          <p:cNvCxnSpPr/>
          <p:nvPr/>
        </p:nvCxnSpPr>
        <p:spPr>
          <a:xfrm flipH="1">
            <a:off x="7804785" y="6800648"/>
            <a:ext cx="950777" cy="1521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線單箭頭接點 220"/>
          <p:cNvCxnSpPr/>
          <p:nvPr/>
        </p:nvCxnSpPr>
        <p:spPr>
          <a:xfrm flipH="1" flipV="1">
            <a:off x="7057996" y="7036836"/>
            <a:ext cx="537137" cy="1236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線單箭頭接點 223"/>
          <p:cNvCxnSpPr/>
          <p:nvPr/>
        </p:nvCxnSpPr>
        <p:spPr>
          <a:xfrm flipH="1" flipV="1">
            <a:off x="6918640" y="6217970"/>
            <a:ext cx="177949" cy="66666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線單箭頭接點 225"/>
          <p:cNvCxnSpPr/>
          <p:nvPr/>
        </p:nvCxnSpPr>
        <p:spPr>
          <a:xfrm flipH="1" flipV="1">
            <a:off x="6168971" y="5675692"/>
            <a:ext cx="661834" cy="42432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線單箭頭接點 227"/>
          <p:cNvCxnSpPr/>
          <p:nvPr/>
        </p:nvCxnSpPr>
        <p:spPr>
          <a:xfrm flipH="1" flipV="1">
            <a:off x="5633741" y="5390964"/>
            <a:ext cx="469175" cy="22675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直線單箭頭接點 229"/>
          <p:cNvCxnSpPr>
            <a:endCxn id="14" idx="3"/>
          </p:cNvCxnSpPr>
          <p:nvPr/>
        </p:nvCxnSpPr>
        <p:spPr>
          <a:xfrm flipV="1">
            <a:off x="5705693" y="4764429"/>
            <a:ext cx="34518" cy="54821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直線圖說文字 1 231"/>
          <p:cNvSpPr/>
          <p:nvPr/>
        </p:nvSpPr>
        <p:spPr>
          <a:xfrm>
            <a:off x="9518940" y="7295326"/>
            <a:ext cx="1351434" cy="380182"/>
          </a:xfrm>
          <a:prstGeom prst="borderCallout1">
            <a:avLst>
              <a:gd name="adj1" fmla="val 2336"/>
              <a:gd name="adj2" fmla="val 42903"/>
              <a:gd name="adj3" fmla="val -84469"/>
              <a:gd name="adj4" fmla="val 56744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車程</a:t>
            </a:r>
            <a:r>
              <a:rPr lang="zh-TW" altLang="en-US" sz="1200" dirty="0" smtClean="0">
                <a:solidFill>
                  <a:prstClr val="white"/>
                </a:solidFill>
              </a:rPr>
              <a:t>約</a:t>
            </a:r>
            <a:r>
              <a:rPr lang="en-US" altLang="zh-TW" sz="1200" dirty="0" smtClean="0">
                <a:solidFill>
                  <a:prstClr val="white"/>
                </a:solidFill>
              </a:rPr>
              <a:t>4</a:t>
            </a:r>
            <a:r>
              <a:rPr lang="zh-TW" altLang="en-US" sz="1200" dirty="0" smtClean="0">
                <a:solidFill>
                  <a:prstClr val="white"/>
                </a:solidFill>
              </a:rPr>
              <a:t>分鐘</a:t>
            </a:r>
            <a:endParaRPr lang="en-US" altLang="zh-TW" sz="1200" dirty="0">
              <a:solidFill>
                <a:prstClr val="white"/>
              </a:solidFill>
            </a:endParaRPr>
          </a:p>
          <a:p>
            <a:pPr lvl="0" algn="ctr"/>
            <a:r>
              <a:rPr lang="zh-TW" altLang="en-US" sz="1200" dirty="0">
                <a:solidFill>
                  <a:prstClr val="white"/>
                </a:solidFill>
              </a:rPr>
              <a:t>距離約</a:t>
            </a:r>
            <a:r>
              <a:rPr lang="en-US" altLang="zh-TW" sz="1200" dirty="0" smtClean="0">
                <a:solidFill>
                  <a:prstClr val="white"/>
                </a:solidFill>
              </a:rPr>
              <a:t>1</a:t>
            </a:r>
            <a:r>
              <a:rPr lang="zh-TW" altLang="en-US" sz="1200" dirty="0" smtClean="0">
                <a:solidFill>
                  <a:prstClr val="white"/>
                </a:solidFill>
              </a:rPr>
              <a:t>公里</a:t>
            </a:r>
            <a:endParaRPr lang="zh-TW" altLang="en-US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691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世界地圖系列，亞洲大陸簡報 (寬螢幕)</Template>
  <TotalTime>4413</TotalTime>
  <Words>2599</Words>
  <Application>Microsoft Office PowerPoint</Application>
  <PresentationFormat>自訂</PresentationFormat>
  <Paragraphs>662</Paragraphs>
  <Slides>14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Microsoft JhengHei UI</vt:lpstr>
      <vt:lpstr>微軟正黑體</vt:lpstr>
      <vt:lpstr>微軟正黑體</vt:lpstr>
      <vt:lpstr>新細明體</vt:lpstr>
      <vt:lpstr>標楷體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防災地圖操作手冊</dc:title>
  <dc:creator>nukdpc</dc:creator>
  <cp:lastModifiedBy>user</cp:lastModifiedBy>
  <cp:revision>241</cp:revision>
  <cp:lastPrinted>2025-10-03T06:41:49Z</cp:lastPrinted>
  <dcterms:created xsi:type="dcterms:W3CDTF">2020-04-07T09:36:43Z</dcterms:created>
  <dcterms:modified xsi:type="dcterms:W3CDTF">2025-10-03T06:46:20Z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