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302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2E49-CC1C-4D1D-B6AA-B3DDED778C13}" type="datetimeFigureOut">
              <a:rPr lang="zh-TW" altLang="en-US" smtClean="0"/>
              <a:pPr/>
              <a:t>2025/1/11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AD71-3737-43BE-9433-AD3648F615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2E49-CC1C-4D1D-B6AA-B3DDED778C13}" type="datetimeFigureOut">
              <a:rPr lang="zh-TW" altLang="en-US" smtClean="0"/>
              <a:pPr/>
              <a:t>2025/1/11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AD71-3737-43BE-9433-AD3648F615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2E49-CC1C-4D1D-B6AA-B3DDED778C13}" type="datetimeFigureOut">
              <a:rPr lang="zh-TW" altLang="en-US" smtClean="0"/>
              <a:pPr/>
              <a:t>2025/1/11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AD71-3737-43BE-9433-AD3648F615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2E49-CC1C-4D1D-B6AA-B3DDED778C13}" type="datetimeFigureOut">
              <a:rPr lang="zh-TW" altLang="en-US" smtClean="0"/>
              <a:pPr/>
              <a:t>2025/1/11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AD71-3737-43BE-9433-AD3648F615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2E49-CC1C-4D1D-B6AA-B3DDED778C13}" type="datetimeFigureOut">
              <a:rPr lang="zh-TW" altLang="en-US" smtClean="0"/>
              <a:pPr/>
              <a:t>2025/1/11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AD71-3737-43BE-9433-AD3648F615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2E49-CC1C-4D1D-B6AA-B3DDED778C13}" type="datetimeFigureOut">
              <a:rPr lang="zh-TW" altLang="en-US" smtClean="0"/>
              <a:pPr/>
              <a:t>2025/1/11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AD71-3737-43BE-9433-AD3648F615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2E49-CC1C-4D1D-B6AA-B3DDED778C13}" type="datetimeFigureOut">
              <a:rPr lang="zh-TW" altLang="en-US" smtClean="0"/>
              <a:pPr/>
              <a:t>2025/1/11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AD71-3737-43BE-9433-AD3648F615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2E49-CC1C-4D1D-B6AA-B3DDED778C13}" type="datetimeFigureOut">
              <a:rPr lang="zh-TW" altLang="en-US" smtClean="0"/>
              <a:pPr/>
              <a:t>2025/1/11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AD71-3737-43BE-9433-AD3648F615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2E49-CC1C-4D1D-B6AA-B3DDED778C13}" type="datetimeFigureOut">
              <a:rPr lang="zh-TW" altLang="en-US" smtClean="0"/>
              <a:pPr/>
              <a:t>2025/1/11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AD71-3737-43BE-9433-AD3648F615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2E49-CC1C-4D1D-B6AA-B3DDED778C13}" type="datetimeFigureOut">
              <a:rPr lang="zh-TW" altLang="en-US" smtClean="0"/>
              <a:pPr/>
              <a:t>2025/1/11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AD71-3737-43BE-9433-AD3648F615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2E49-CC1C-4D1D-B6AA-B3DDED778C13}" type="datetimeFigureOut">
              <a:rPr lang="zh-TW" altLang="en-US" smtClean="0"/>
              <a:pPr/>
              <a:t>2025/1/11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AD71-3737-43BE-9433-AD3648F615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62E49-CC1C-4D1D-B6AA-B3DDED778C13}" type="datetimeFigureOut">
              <a:rPr lang="zh-TW" altLang="en-US" smtClean="0"/>
              <a:pPr/>
              <a:t>2025/1/11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4AD71-3737-43BE-9433-AD3648F615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圖片 4" descr="poster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007318"/>
            <a:ext cx="6858000" cy="7164288"/>
          </a:xfrm>
          <a:prstGeom prst="rect">
            <a:avLst/>
          </a:prstGeom>
        </p:spPr>
      </p:pic>
      <p:sp>
        <p:nvSpPr>
          <p:cNvPr id="6" name="文字方塊 7">
            <a:extLst>
              <a:ext uri="{FF2B5EF4-FFF2-40B4-BE49-F238E27FC236}">
                <a16:creationId xmlns:a16="http://schemas.microsoft.com/office/drawing/2014/main" id="{FE0B6FC5-7990-4647-B9F5-4F057E82C0BE}"/>
              </a:ext>
            </a:extLst>
          </p:cNvPr>
          <p:cNvSpPr txBox="1"/>
          <p:nvPr/>
        </p:nvSpPr>
        <p:spPr>
          <a:xfrm>
            <a:off x="1700937" y="8267228"/>
            <a:ext cx="5111750" cy="46196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defRPr/>
            </a:pPr>
            <a:r>
              <a:rPr lang="zh-TW" altLang="en-US" sz="2400" b="1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高雄市三民區公所政風室提醒您</a:t>
            </a:r>
            <a:r>
              <a:rPr lang="en-US" altLang="zh-TW" sz="2400" b="1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!</a:t>
            </a:r>
            <a:endParaRPr lang="zh-TW" altLang="en-US" sz="2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7C42D073-3036-4E48-8084-3F362DD78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6792" y="221606"/>
            <a:ext cx="34575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4000" b="1" dirty="0">
                <a:solidFill>
                  <a:srgbClr val="FF33CC"/>
                </a:solidFill>
                <a:latin typeface="王漢宗特圓體繁" pitchFamily="18" charset="-120"/>
                <a:ea typeface="王漢宗特圓體繁" pitchFamily="18" charset="-120"/>
              </a:rPr>
              <a:t>廉政宣導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</Words>
  <Application>Microsoft Office PowerPoint</Application>
  <PresentationFormat>如螢幕大小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王漢宗特圓體繁</vt:lpstr>
      <vt:lpstr>標楷體</vt:lpstr>
      <vt:lpstr>Arial</vt:lpstr>
      <vt:lpstr>Calibri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chu</dc:creator>
  <cp:lastModifiedBy>user</cp:lastModifiedBy>
  <cp:revision>4</cp:revision>
  <dcterms:created xsi:type="dcterms:W3CDTF">2014-01-15T04:13:30Z</dcterms:created>
  <dcterms:modified xsi:type="dcterms:W3CDTF">2025-01-11T08:49:39Z</dcterms:modified>
</cp:coreProperties>
</file>