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A9613E-C704-4C68-975F-402EE20D20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205BD2F-C899-4B8A-A7D3-CF92B53E5A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6AFBAEC-5FE9-447E-8922-E55278C16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F06AC37-7397-443C-9ACB-B6F5B4699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1FD88B4-A08A-42A4-9BFD-81905FFF4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75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D28364-6F7D-454B-ADA7-F3E72A7D9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74FA586-5B12-4396-8F72-DDCEB7F10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123CB48-C3F5-4E0A-8B96-A7D97849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0BF05CC-15BA-44EF-AD31-E0805C1D2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07A34CC-CF1D-41D4-8F3A-ABC9C05F4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0873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EE331F-B603-444E-AA03-9E44CF35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DB4BBA0-EDCD-40C3-94E0-3E8AB41CD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40CB6FE-8271-493C-B61F-9B04BD76A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032FCE0-AB34-4FCA-8D8B-16DEB99FC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6049B19-AA90-4EE1-906E-46C9F328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2568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8378FBA-7D5A-40C4-AEFB-F7E73A6EC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66C5643-C8FD-47A7-B6E9-83C824B27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EA3034E-FED1-4522-A2DC-DBDCD131B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49C851A-087F-4EC0-A622-1A8E72539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CCFF40A-EC00-457E-898E-804DD4F45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C6A58CB-DECC-42B8-8BCF-73786ADCE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176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47FA19-0256-4C39-9AF6-C9BAD285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E51DD91-2BE1-46E5-A0D9-4612CFE9E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764778C-1CD6-4BEC-94F4-51A9B9139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83A5D60-FC35-4505-8796-BD7470813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A162F83-7CAD-4DA9-8785-9AF535B0F2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B0E17E9-8DD6-43DB-8546-1DBD19682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13BDBE47-27C9-4103-821B-4A38D1BF8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54A97588-B6A0-4F46-9B6F-71F52C011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7611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43FD7F-8A30-4A80-B2F8-A1FEF854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61D3EC4-5C43-475C-8DA6-E4121E2F8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FFBE9CD-8F49-48AF-A308-70F8BDA8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D6DD766-75F1-421D-878E-5F98BBDEF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980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BB2AE455-CA53-40BB-9E3E-36789DE28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D885CFF-50FA-4B35-B905-ADBE635E0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DE32FD4-41E7-42A2-B56C-A7963070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450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8C16B7-60E6-4A81-8FD7-0D2E8F1DA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DFE8376-8A07-4350-B5F4-68AACFA36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B1AE774-4DF9-4FED-A72B-2135D9003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610648D-275E-4BCD-855D-52B03631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7604701-8C4F-4F36-B4C6-DFCDD3338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4EA9A35-9020-44A6-998B-D82E3FD6C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9239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7021E4-E287-44B4-9A38-E7AE826E7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E307E42-C2FF-4942-896F-621DF1C528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98BBC70-2659-4579-AC30-9493C912B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E36001A-12D2-4889-B0BC-7BC9EB593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812ACBD-1D05-4850-A784-DB49D50EE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7BDA85E-68E8-457E-A0E2-30086398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098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5540FB-E2AB-4A7E-B60F-4B44839B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3A3CEF4-D109-4FC2-9711-3AF19B4F0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EE211D8-8C27-4AF6-ACEA-3068F7FEA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F24BDFA-773B-4040-9A40-615054BDC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FDF8128-015F-496B-BD5E-AD154E08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5834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319C3B7-5386-47B0-9AEA-6BB3974CE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7FBDB16-5AD9-4B3E-ACC9-F1A61ABB5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6245166-5256-4407-8AF4-E2B405CE7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3F7FB6B-76E9-44E3-8E7B-14921F533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88845E5-31A5-4347-A17C-E797BBE32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442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9060ABD-C3EC-4A88-B1B7-7F69012FD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864949B-2D2E-4C7C-967B-6387B66AE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9740C2A-D1ED-4638-A3E3-62E86F90D1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001D4-85A0-4BBF-B1F9-E0EA403C98F9}" type="datetimeFigureOut">
              <a:rPr lang="zh-TW" altLang="en-US" smtClean="0"/>
              <a:t>2026/5/6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E65D1A4-52D6-4005-B43A-177AB3DDBE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CBA0AD6-11CB-4FA2-93C6-F0C59F65A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9079E-8C8F-4462-BD3B-A86B38D39B4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6069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B88117-05F3-4103-AB3F-3BE68E7CD2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高雄市市民防災手冊</a:t>
            </a:r>
            <a:br>
              <a:rPr lang="en-US" altLang="zh-TW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電子書</a:t>
            </a:r>
            <a:r>
              <a:rPr lang="en-US" altLang="zh-TW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7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9DCCF7B-DECA-4C35-B36B-3D4FE2CD3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422674" cy="1655762"/>
          </a:xfrm>
        </p:spPr>
        <p:txBody>
          <a:bodyPr>
            <a:normAutofit/>
          </a:bodyPr>
          <a:lstStyle/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https://online.fliphtml5.com/pnwpr/uwqf/#p=1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E08C264-4F35-42B1-8764-DCD25FA42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726" y="4482601"/>
            <a:ext cx="1734548" cy="173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85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</Words>
  <Application>Microsoft Office PowerPoint</Application>
  <PresentationFormat>寬螢幕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Arial</vt:lpstr>
      <vt:lpstr>Calibri</vt:lpstr>
      <vt:lpstr>Calibri Light</vt:lpstr>
      <vt:lpstr>Office 佈景主題</vt:lpstr>
      <vt:lpstr>高雄市市民防災手冊 (電子書)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高雄市市民防災手冊 (電子書)</dc:title>
  <dc:creator>nukdpc</dc:creator>
  <cp:lastModifiedBy>1</cp:lastModifiedBy>
  <cp:revision>3</cp:revision>
  <dcterms:created xsi:type="dcterms:W3CDTF">2025-04-10T08:58:17Z</dcterms:created>
  <dcterms:modified xsi:type="dcterms:W3CDTF">2026-05-06T07:47:08Z</dcterms:modified>
</cp:coreProperties>
</file>