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31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06799F8-075E-4A3A-A7F6-7FBC6576F1A4}" styleName="佈景主題樣式 2 - 輔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7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0091-9DEA-4DC6-805F-DA6A36CC9EB2}" type="datetimeFigureOut">
              <a:rPr lang="zh-TW" altLang="en-US" smtClean="0"/>
              <a:t>2025/2/17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5A49-FE6A-44A4-BAFC-3787038AD3A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0091-9DEA-4DC6-805F-DA6A36CC9EB2}" type="datetimeFigureOut">
              <a:rPr lang="zh-TW" altLang="en-US" smtClean="0"/>
              <a:t>2025/2/17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5A49-FE6A-44A4-BAFC-3787038AD3A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0091-9DEA-4DC6-805F-DA6A36CC9EB2}" type="datetimeFigureOut">
              <a:rPr lang="zh-TW" altLang="en-US" smtClean="0"/>
              <a:t>2025/2/17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5A49-FE6A-44A4-BAFC-3787038AD3A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0091-9DEA-4DC6-805F-DA6A36CC9EB2}" type="datetimeFigureOut">
              <a:rPr lang="zh-TW" altLang="en-US" smtClean="0"/>
              <a:t>2025/2/17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5A49-FE6A-44A4-BAFC-3787038AD3A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0091-9DEA-4DC6-805F-DA6A36CC9EB2}" type="datetimeFigureOut">
              <a:rPr lang="zh-TW" altLang="en-US" smtClean="0"/>
              <a:t>2025/2/17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5A49-FE6A-44A4-BAFC-3787038AD3A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0091-9DEA-4DC6-805F-DA6A36CC9EB2}" type="datetimeFigureOut">
              <a:rPr lang="zh-TW" altLang="en-US" smtClean="0"/>
              <a:t>2025/2/17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5A49-FE6A-44A4-BAFC-3787038AD3A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0091-9DEA-4DC6-805F-DA6A36CC9EB2}" type="datetimeFigureOut">
              <a:rPr lang="zh-TW" altLang="en-US" smtClean="0"/>
              <a:t>2025/2/17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5A49-FE6A-44A4-BAFC-3787038AD3A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0091-9DEA-4DC6-805F-DA6A36CC9EB2}" type="datetimeFigureOut">
              <a:rPr lang="zh-TW" altLang="en-US" smtClean="0"/>
              <a:t>2025/2/17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5A49-FE6A-44A4-BAFC-3787038AD3A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0091-9DEA-4DC6-805F-DA6A36CC9EB2}" type="datetimeFigureOut">
              <a:rPr lang="zh-TW" altLang="en-US" smtClean="0"/>
              <a:t>2025/2/17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5A49-FE6A-44A4-BAFC-3787038AD3A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0091-9DEA-4DC6-805F-DA6A36CC9EB2}" type="datetimeFigureOut">
              <a:rPr lang="zh-TW" altLang="en-US" smtClean="0"/>
              <a:t>2025/2/17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5A49-FE6A-44A4-BAFC-3787038AD3A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0091-9DEA-4DC6-805F-DA6A36CC9EB2}" type="datetimeFigureOut">
              <a:rPr lang="zh-TW" altLang="en-US" smtClean="0"/>
              <a:t>2025/2/17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5A49-FE6A-44A4-BAFC-3787038AD3A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CE80091-9DEA-4DC6-805F-DA6A36CC9EB2}" type="datetimeFigureOut">
              <a:rPr lang="zh-TW" altLang="en-US" smtClean="0"/>
              <a:t>2025/2/17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135A49-FE6A-44A4-BAFC-3787038AD3A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1475656" y="145024"/>
            <a:ext cx="5552032" cy="461665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  <a:latin typeface="Antique Olive Compact" panose="020B0904030504030204" pitchFamily="34" charset="0"/>
              </a:rPr>
              <a:t>  </a:t>
            </a:r>
            <a:r>
              <a:rPr lang="en-US" altLang="zh-TW" sz="2400" dirty="0" smtClean="0">
                <a:solidFill>
                  <a:srgbClr val="FF0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114</a:t>
            </a:r>
            <a:r>
              <a:rPr lang="zh-TW" altLang="en-US" sz="2400" dirty="0" smtClean="0">
                <a:solidFill>
                  <a:srgbClr val="FF0000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rPr>
              <a:t>年度彌陀衛生所老人假牙篩檢活動                 </a:t>
            </a:r>
            <a:endParaRPr lang="zh-TW" altLang="en-US" sz="2400" dirty="0">
              <a:solidFill>
                <a:srgbClr val="FF0000"/>
              </a:solidFill>
              <a:latin typeface="華康勘亭流" panose="03000909000000000000" pitchFamily="65" charset="-120"/>
              <a:ea typeface="華康勘亭流" panose="03000909000000000000" pitchFamily="65" charset="-12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214786"/>
              </p:ext>
            </p:extLst>
          </p:nvPr>
        </p:nvGraphicFramePr>
        <p:xfrm>
          <a:off x="611560" y="836712"/>
          <a:ext cx="7776864" cy="1245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746613"/>
                <a:gridCol w="3798003"/>
              </a:tblGrid>
              <a:tr h="54105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活 動 日 期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活 動 地 點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地  址</a:t>
                      </a:r>
                      <a:endParaRPr lang="zh-TW" altLang="en-US" sz="2000" dirty="0"/>
                    </a:p>
                  </a:txBody>
                  <a:tcPr/>
                </a:tc>
              </a:tr>
              <a:tr h="704281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114.3.7(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b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上午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9:00-11:30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彌陀區衛生所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彌陀區中華路一巷五弄一號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C:\Users\PC\Downloads\17376104038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37470"/>
            <a:ext cx="4072160" cy="428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C\Downloads\17376103624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590" y="2282620"/>
            <a:ext cx="400852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837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ownloads\一般老人海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0" y="116632"/>
            <a:ext cx="4459290" cy="655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C\Downloads\S__623247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4235740" cy="663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429081"/>
      </p:ext>
    </p:extLst>
  </p:cSld>
  <p:clrMapOvr>
    <a:masterClrMapping/>
  </p:clrMapOvr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967</TotalTime>
  <Words>31</Words>
  <Application>Microsoft Office PowerPoint</Application>
  <PresentationFormat>如螢幕大小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氣流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PC</dc:creator>
  <cp:lastModifiedBy>PC</cp:lastModifiedBy>
  <cp:revision>38</cp:revision>
  <cp:lastPrinted>2025-01-06T02:07:58Z</cp:lastPrinted>
  <dcterms:created xsi:type="dcterms:W3CDTF">2024-09-18T03:16:26Z</dcterms:created>
  <dcterms:modified xsi:type="dcterms:W3CDTF">2025-02-17T08:18:35Z</dcterms:modified>
</cp:coreProperties>
</file>