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A31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06799F8-075E-4A3A-A7F6-7FBC6576F1A4}" styleName="佈景主題樣式 2 - 輔色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27F97BB-C833-4FB7-BDE5-3F7075034690}" styleName="佈景主題樣式 2 - 輔色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2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80091-9DEA-4DC6-805F-DA6A36CC9EB2}" type="datetimeFigureOut">
              <a:rPr lang="zh-TW" altLang="en-US" smtClean="0"/>
              <a:t>2025/1/8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5A49-FE6A-44A4-BAFC-3787038AD3A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80091-9DEA-4DC6-805F-DA6A36CC9EB2}" type="datetimeFigureOut">
              <a:rPr lang="zh-TW" altLang="en-US" smtClean="0"/>
              <a:t>2025/1/8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5A49-FE6A-44A4-BAFC-3787038AD3A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80091-9DEA-4DC6-805F-DA6A36CC9EB2}" type="datetimeFigureOut">
              <a:rPr lang="zh-TW" altLang="en-US" smtClean="0"/>
              <a:t>2025/1/8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5A49-FE6A-44A4-BAFC-3787038AD3A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80091-9DEA-4DC6-805F-DA6A36CC9EB2}" type="datetimeFigureOut">
              <a:rPr lang="zh-TW" altLang="en-US" smtClean="0"/>
              <a:t>2025/1/8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5A49-FE6A-44A4-BAFC-3787038AD3A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80091-9DEA-4DC6-805F-DA6A36CC9EB2}" type="datetimeFigureOut">
              <a:rPr lang="zh-TW" altLang="en-US" smtClean="0"/>
              <a:t>2025/1/8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5A49-FE6A-44A4-BAFC-3787038AD3A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80091-9DEA-4DC6-805F-DA6A36CC9EB2}" type="datetimeFigureOut">
              <a:rPr lang="zh-TW" altLang="en-US" smtClean="0"/>
              <a:t>2025/1/8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5A49-FE6A-44A4-BAFC-3787038AD3A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80091-9DEA-4DC6-805F-DA6A36CC9EB2}" type="datetimeFigureOut">
              <a:rPr lang="zh-TW" altLang="en-US" smtClean="0"/>
              <a:t>2025/1/8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5A49-FE6A-44A4-BAFC-3787038AD3A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80091-9DEA-4DC6-805F-DA6A36CC9EB2}" type="datetimeFigureOut">
              <a:rPr lang="zh-TW" altLang="en-US" smtClean="0"/>
              <a:t>2025/1/8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5A49-FE6A-44A4-BAFC-3787038AD3A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80091-9DEA-4DC6-805F-DA6A36CC9EB2}" type="datetimeFigureOut">
              <a:rPr lang="zh-TW" altLang="en-US" smtClean="0"/>
              <a:t>2025/1/8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5A49-FE6A-44A4-BAFC-3787038AD3A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80091-9DEA-4DC6-805F-DA6A36CC9EB2}" type="datetimeFigureOut">
              <a:rPr lang="zh-TW" altLang="en-US" smtClean="0"/>
              <a:t>2025/1/8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5A49-FE6A-44A4-BAFC-3787038AD3A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80091-9DEA-4DC6-805F-DA6A36CC9EB2}" type="datetimeFigureOut">
              <a:rPr lang="zh-TW" altLang="en-US" smtClean="0"/>
              <a:t>2025/1/8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35A49-FE6A-44A4-BAFC-3787038AD3A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CE80091-9DEA-4DC6-805F-DA6A36CC9EB2}" type="datetimeFigureOut">
              <a:rPr lang="zh-TW" altLang="en-US" smtClean="0"/>
              <a:t>2025/1/8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7135A49-FE6A-44A4-BAFC-3787038AD3A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字方塊 7"/>
          <p:cNvSpPr txBox="1"/>
          <p:nvPr/>
        </p:nvSpPr>
        <p:spPr>
          <a:xfrm>
            <a:off x="1475656" y="209835"/>
            <a:ext cx="5047976" cy="461665"/>
          </a:xfrm>
          <a:prstGeom prst="rect">
            <a:avLst/>
          </a:prstGeom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r>
              <a:rPr lang="zh-TW" altLang="en-US" sz="2000" dirty="0" smtClean="0">
                <a:solidFill>
                  <a:srgbClr val="FF0000"/>
                </a:solidFill>
                <a:latin typeface="Antique Olive Compact" panose="020B0904030504030204" pitchFamily="34" charset="0"/>
              </a:rPr>
              <a:t>  </a:t>
            </a:r>
            <a:r>
              <a:rPr lang="en-US" altLang="zh-TW" sz="2400" dirty="0" smtClean="0">
                <a:solidFill>
                  <a:srgbClr val="FF0000"/>
                </a:solidFill>
                <a:latin typeface="華康勘亭流" panose="03000909000000000000" pitchFamily="65" charset="-120"/>
                <a:ea typeface="華康勘亭流" panose="03000909000000000000" pitchFamily="65" charset="-120"/>
              </a:rPr>
              <a:t>114</a:t>
            </a:r>
            <a:r>
              <a:rPr lang="zh-TW" altLang="en-US" sz="2400" dirty="0" smtClean="0">
                <a:solidFill>
                  <a:srgbClr val="FF0000"/>
                </a:solidFill>
                <a:latin typeface="華康勘亭流" panose="03000909000000000000" pitchFamily="65" charset="-120"/>
                <a:ea typeface="華康勘亭流" panose="03000909000000000000" pitchFamily="65" charset="-120"/>
              </a:rPr>
              <a:t>年度彌陀健康檢查活動場次                 </a:t>
            </a:r>
            <a:endParaRPr lang="zh-TW" altLang="en-US" sz="2400" dirty="0">
              <a:solidFill>
                <a:srgbClr val="FF0000"/>
              </a:solidFill>
              <a:latin typeface="華康勘亭流" panose="03000909000000000000" pitchFamily="65" charset="-120"/>
              <a:ea typeface="華康勘亭流" panose="03000909000000000000" pitchFamily="65" charset="-120"/>
            </a:endParaRPr>
          </a:p>
        </p:txBody>
      </p:sp>
      <p:sp>
        <p:nvSpPr>
          <p:cNvPr id="9" name="爆炸 1 8"/>
          <p:cNvSpPr/>
          <p:nvPr/>
        </p:nvSpPr>
        <p:spPr>
          <a:xfrm>
            <a:off x="6660232" y="-243408"/>
            <a:ext cx="2664296" cy="1368152"/>
          </a:xfrm>
          <a:prstGeom prst="irregularSeal1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邀請您</a:t>
            </a:r>
            <a:r>
              <a:rPr lang="en-US" altLang="zh-TW" dirty="0" smtClean="0"/>
              <a:t>~</a:t>
            </a:r>
            <a:br>
              <a:rPr lang="en-US" altLang="zh-TW" dirty="0" smtClean="0"/>
            </a:br>
            <a:r>
              <a:rPr lang="zh-TW" altLang="en-US" dirty="0" smtClean="0"/>
              <a:t>免費檢查</a:t>
            </a:r>
            <a:endParaRPr lang="zh-TW" altLang="en-US" dirty="0"/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4944465"/>
              </p:ext>
            </p:extLst>
          </p:nvPr>
        </p:nvGraphicFramePr>
        <p:xfrm>
          <a:off x="179512" y="908720"/>
          <a:ext cx="8280920" cy="185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0204"/>
                <a:gridCol w="1472164"/>
                <a:gridCol w="2852317"/>
                <a:gridCol w="2116235"/>
              </a:tblGrid>
              <a:tr h="290558">
                <a:tc>
                  <a:txBody>
                    <a:bodyPr/>
                    <a:lstStyle/>
                    <a:p>
                      <a:r>
                        <a:rPr lang="zh-TW" altLang="en-US" sz="1400" dirty="0" smtClean="0"/>
                        <a:t>活動日期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 smtClean="0"/>
                        <a:t>活動地點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 smtClean="0"/>
                        <a:t>地址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 smtClean="0"/>
                        <a:t>  醫  院</a:t>
                      </a:r>
                      <a:endParaRPr lang="zh-TW" altLang="en-US" sz="1400" dirty="0"/>
                    </a:p>
                  </a:txBody>
                  <a:tcPr/>
                </a:tc>
              </a:tr>
              <a:tr h="290558">
                <a:tc>
                  <a:txBody>
                    <a:bodyPr/>
                    <a:lstStyle/>
                    <a:p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114.1.18(</a:t>
                      </a: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六</a:t>
                      </a:r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b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上午</a:t>
                      </a:r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7:30-11:00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安樂宮會議室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過港里鹽港二路</a:t>
                      </a:r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53</a:t>
                      </a: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之</a:t>
                      </a:r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號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 smtClean="0"/>
                        <a:t>右昌聯合醫院</a:t>
                      </a:r>
                      <a:r>
                        <a:rPr lang="zh-TW" altLang="en-US" sz="1400" dirty="0" smtClean="0">
                          <a:latin typeface="新細明體"/>
                          <a:ea typeface="新細明體"/>
                        </a:rPr>
                        <a:t>、金安心醫院、高醫</a:t>
                      </a:r>
                      <a:endParaRPr lang="zh-TW" altLang="en-US" sz="1400" dirty="0"/>
                    </a:p>
                  </a:txBody>
                  <a:tcPr/>
                </a:tc>
              </a:tr>
              <a:tr h="493949">
                <a:tc>
                  <a:txBody>
                    <a:bodyPr/>
                    <a:lstStyle/>
                    <a:p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114.2.8(</a:t>
                      </a: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六</a:t>
                      </a:r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b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上午</a:t>
                      </a:r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7:30-10:30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南寮活動中心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南寮路</a:t>
                      </a:r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101</a:t>
                      </a: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巷</a:t>
                      </a:r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10-1</a:t>
                      </a: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號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 smtClean="0"/>
                        <a:t>高雄市立聯合醫院</a:t>
                      </a:r>
                    </a:p>
                    <a:p>
                      <a:endParaRPr lang="zh-TW" altLang="en-US" sz="1400" dirty="0"/>
                    </a:p>
                  </a:txBody>
                  <a:tcPr/>
                </a:tc>
              </a:tr>
              <a:tr h="290558">
                <a:tc>
                  <a:txBody>
                    <a:bodyPr/>
                    <a:lstStyle/>
                    <a:p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114.2.22(</a:t>
                      </a: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六</a:t>
                      </a:r>
                      <a: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br>
                        <a:rPr lang="en-US" altLang="zh-TW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上午</a:t>
                      </a:r>
                      <a:r>
                        <a:rPr lang="en-US" altLang="zh-TW" sz="140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7:30-11:00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彌陀衛生所</a:t>
                      </a: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彌陀區中華路一巷五弄一號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400" dirty="0" smtClean="0"/>
                        <a:t>右昌聯合醫院</a:t>
                      </a:r>
                      <a:r>
                        <a:rPr lang="zh-TW" altLang="en-US" sz="1400" dirty="0" smtClean="0">
                          <a:latin typeface="新細明體"/>
                          <a:ea typeface="新細明體"/>
                        </a:rPr>
                        <a:t>、金安心醫院、高醫</a:t>
                      </a:r>
                      <a:endParaRPr lang="zh-TW" alt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0599822"/>
              </p:ext>
            </p:extLst>
          </p:nvPr>
        </p:nvGraphicFramePr>
        <p:xfrm>
          <a:off x="3181296" y="2913116"/>
          <a:ext cx="5796644" cy="200952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74886"/>
                <a:gridCol w="2160879"/>
                <a:gridCol w="2160879"/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檢查項目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受檢對象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備註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1500" dirty="0" smtClean="0"/>
                        <a:t>老人健檢</a:t>
                      </a:r>
                      <a:endParaRPr lang="zh-TW" altLang="en-US" sz="15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500" b="0" dirty="0" smtClean="0"/>
                        <a:t>65</a:t>
                      </a:r>
                      <a:r>
                        <a:rPr lang="zh-TW" altLang="en-US" sz="1500" b="0" dirty="0" smtClean="0"/>
                        <a:t>歲以上設籍於高雄市</a:t>
                      </a:r>
                      <a:endParaRPr lang="zh-TW" altLang="en-US" sz="1500" b="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500" b="0" dirty="0" smtClean="0"/>
                        <a:t>1</a:t>
                      </a:r>
                      <a:r>
                        <a:rPr lang="zh-TW" altLang="en-US" sz="1500" b="0" dirty="0" smtClean="0"/>
                        <a:t>次</a:t>
                      </a:r>
                      <a:r>
                        <a:rPr lang="en-US" altLang="zh-TW" sz="1500" b="0" dirty="0" smtClean="0"/>
                        <a:t>/</a:t>
                      </a:r>
                      <a:r>
                        <a:rPr lang="zh-TW" altLang="en-US" sz="1500" b="0" dirty="0" smtClean="0"/>
                        <a:t>年</a:t>
                      </a:r>
                      <a:r>
                        <a:rPr lang="en-US" altLang="zh-TW" sz="1500" b="0" dirty="0" smtClean="0"/>
                        <a:t>,</a:t>
                      </a:r>
                      <a:r>
                        <a:rPr lang="zh-TW" altLang="en-US" sz="1500" b="0" dirty="0" smtClean="0"/>
                        <a:t> </a:t>
                      </a:r>
                      <a:r>
                        <a:rPr lang="en-US" altLang="zh-TW" sz="1500" b="0" dirty="0" smtClean="0"/>
                        <a:t>(49</a:t>
                      </a:r>
                      <a:r>
                        <a:rPr lang="zh-TW" altLang="en-US" sz="1500" b="0" dirty="0" smtClean="0"/>
                        <a:t>年次以前出生</a:t>
                      </a:r>
                      <a:r>
                        <a:rPr lang="en-US" altLang="zh-TW" sz="1500" b="0" dirty="0" smtClean="0"/>
                        <a:t>)</a:t>
                      </a:r>
                      <a:endParaRPr lang="zh-TW" altLang="en-US" sz="1500" b="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1500" dirty="0" smtClean="0"/>
                        <a:t>成人健檢</a:t>
                      </a:r>
                      <a:endParaRPr lang="zh-TW" altLang="en-US" sz="15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500" b="0" dirty="0" smtClean="0"/>
                        <a:t>40-64</a:t>
                      </a:r>
                      <a:r>
                        <a:rPr lang="zh-TW" altLang="en-US" sz="1500" b="0" dirty="0" smtClean="0"/>
                        <a:t>歲</a:t>
                      </a:r>
                      <a:r>
                        <a:rPr lang="en-US" altLang="zh-TW" sz="1500" b="0" dirty="0" smtClean="0"/>
                        <a:t>(50-74</a:t>
                      </a:r>
                      <a:r>
                        <a:rPr lang="zh-TW" altLang="en-US" sz="1500" b="0" dirty="0" smtClean="0"/>
                        <a:t>年次</a:t>
                      </a:r>
                      <a:r>
                        <a:rPr lang="en-US" altLang="zh-TW" sz="1500" b="0" dirty="0" smtClean="0"/>
                        <a:t>)</a:t>
                      </a:r>
                      <a:br>
                        <a:rPr lang="en-US" altLang="zh-TW" sz="1500" b="0" dirty="0" smtClean="0"/>
                      </a:br>
                      <a:r>
                        <a:rPr lang="en-US" altLang="zh-TW" sz="1500" b="0" dirty="0" smtClean="0"/>
                        <a:t>30-39</a:t>
                      </a:r>
                      <a:r>
                        <a:rPr lang="zh-TW" altLang="en-US" sz="1500" b="0" dirty="0" smtClean="0"/>
                        <a:t>歲</a:t>
                      </a:r>
                      <a:r>
                        <a:rPr lang="en-US" altLang="zh-TW" sz="1500" b="0" dirty="0" smtClean="0"/>
                        <a:t>(75-84</a:t>
                      </a:r>
                      <a:r>
                        <a:rPr lang="zh-TW" altLang="en-US" sz="1500" b="0" dirty="0" smtClean="0"/>
                        <a:t>年次</a:t>
                      </a:r>
                      <a:r>
                        <a:rPr lang="en-US" altLang="zh-TW" sz="1500" b="0" dirty="0" smtClean="0"/>
                        <a:t>)</a:t>
                      </a:r>
                      <a:endParaRPr lang="zh-TW" altLang="en-US" sz="1500" b="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500" b="0" dirty="0" smtClean="0"/>
                        <a:t>【3</a:t>
                      </a:r>
                      <a:r>
                        <a:rPr lang="zh-TW" altLang="en-US" sz="1500" b="0" dirty="0" smtClean="0"/>
                        <a:t>年</a:t>
                      </a:r>
                      <a:r>
                        <a:rPr lang="en-US" altLang="zh-TW" sz="1500" b="0" dirty="0" smtClean="0"/>
                        <a:t>1</a:t>
                      </a:r>
                      <a:r>
                        <a:rPr lang="zh-TW" altLang="en-US" sz="1500" b="0" dirty="0" smtClean="0"/>
                        <a:t>次</a:t>
                      </a:r>
                      <a:r>
                        <a:rPr lang="en-US" altLang="zh-TW" sz="1500" b="0" dirty="0" smtClean="0"/>
                        <a:t>】</a:t>
                      </a:r>
                      <a:br>
                        <a:rPr lang="en-US" altLang="zh-TW" sz="1500" b="0" dirty="0" smtClean="0"/>
                      </a:br>
                      <a:r>
                        <a:rPr lang="en-US" altLang="zh-TW" sz="1500" b="0" dirty="0" smtClean="0"/>
                        <a:t>【5</a:t>
                      </a:r>
                      <a:r>
                        <a:rPr lang="zh-TW" altLang="en-US" sz="1500" b="0" dirty="0" smtClean="0"/>
                        <a:t>年一次</a:t>
                      </a:r>
                      <a:r>
                        <a:rPr lang="en-US" altLang="zh-TW" sz="1500" b="0" dirty="0" smtClean="0"/>
                        <a:t>】</a:t>
                      </a:r>
                      <a:endParaRPr lang="zh-TW" altLang="en-US" sz="1500" b="0" dirty="0">
                        <a:latin typeface="+mj-ea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vi-VN" altLang="zh-TW" sz="1800" b="0" kern="0" dirty="0" smtClean="0"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微軟正黑體" panose="020B0604030504040204" pitchFamily="34" charset="-120"/>
                          <a:cs typeface="細明體" panose="02020509000000000000" pitchFamily="49" charset="-120"/>
                        </a:rPr>
                        <a:t>B/C</a:t>
                      </a:r>
                      <a:r>
                        <a:rPr lang="zh-TW" altLang="zh-TW" sz="1800" b="0" kern="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細明體" panose="02020509000000000000" pitchFamily="49" charset="-120"/>
                        </a:rPr>
                        <a:t>肝篩檢</a:t>
                      </a:r>
                      <a:endParaRPr lang="en-US" altLang="zh-TW" sz="1800" b="0" kern="0" dirty="0" smtClean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細明體" panose="02020509000000000000" pitchFamily="49" charset="-120"/>
                      </a:endParaRPr>
                    </a:p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altLang="zh-TW" sz="1800" b="0" kern="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細明體" panose="02020509000000000000" pitchFamily="49" charset="-120"/>
                        </a:rPr>
                        <a:t>(</a:t>
                      </a:r>
                      <a:r>
                        <a:rPr lang="zh-TW" altLang="en-US" sz="1600" b="0" kern="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細明體" panose="02020509000000000000" pitchFamily="49" charset="-120"/>
                        </a:rPr>
                        <a:t>終身一次免費</a:t>
                      </a:r>
                      <a:r>
                        <a:rPr lang="en-US" altLang="zh-TW" sz="1800" b="0" kern="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細明體" panose="02020509000000000000" pitchFamily="49" charset="-120"/>
                        </a:rPr>
                        <a:t>)</a:t>
                      </a:r>
                      <a:endParaRPr lang="zh-TW" altLang="zh-TW" sz="1800" b="0" kern="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細明體" panose="02020509000000000000" pitchFamily="49" charset="-120"/>
                      </a:endParaRPr>
                    </a:p>
                  </a:txBody>
                  <a:tcPr marL="49717" marR="49717" marT="0" marB="0" anchor="ctr"/>
                </a:tc>
                <a:tc>
                  <a:txBody>
                    <a:bodyPr/>
                    <a:lstStyle/>
                    <a:p>
                      <a:pPr marL="45720" marR="0" lvl="0" indent="0" algn="l" defTabSz="685800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altLang="zh-TW" sz="1500" b="0" kern="0" dirty="0" smtClean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微軟正黑體" panose="020B0604030504040204" pitchFamily="34" charset="-120"/>
                          <a:cs typeface="細明體" panose="02020509000000000000" pitchFamily="49" charset="-120"/>
                        </a:rPr>
                        <a:t>B/C</a:t>
                      </a:r>
                      <a:r>
                        <a:rPr lang="zh-TW" altLang="zh-TW" sz="1500" b="0" kern="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細明體" panose="02020509000000000000" pitchFamily="49" charset="-120"/>
                        </a:rPr>
                        <a:t>肝篩檢</a:t>
                      </a:r>
                      <a:r>
                        <a:rPr lang="vi-VN" altLang="zh-TW" sz="1500" b="0" kern="0" dirty="0" smtClean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微軟正黑體" panose="020B0604030504040204" pitchFamily="34" charset="-120"/>
                          <a:cs typeface="細明體" panose="02020509000000000000" pitchFamily="49" charset="-120"/>
                        </a:rPr>
                        <a:t>(45-79</a:t>
                      </a:r>
                      <a:r>
                        <a:rPr lang="zh-TW" altLang="zh-TW" sz="1500" b="0" kern="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細明體" panose="02020509000000000000" pitchFamily="49" charset="-120"/>
                        </a:rPr>
                        <a:t>歲民眾、</a:t>
                      </a:r>
                      <a:r>
                        <a:rPr lang="vi-VN" altLang="zh-TW" sz="1500" b="0" kern="0" dirty="0" smtClean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微軟正黑體" panose="020B0604030504040204" pitchFamily="34" charset="-120"/>
                          <a:cs typeface="細明體" panose="02020509000000000000" pitchFamily="49" charset="-120"/>
                        </a:rPr>
                        <a:t>40-79</a:t>
                      </a:r>
                      <a:r>
                        <a:rPr lang="zh-TW" altLang="zh-TW" sz="1500" b="0" kern="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細明體" panose="02020509000000000000" pitchFamily="49" charset="-120"/>
                        </a:rPr>
                        <a:t>歲原住民</a:t>
                      </a:r>
                      <a:r>
                        <a:rPr lang="vi-VN" altLang="zh-TW" sz="1500" b="0" kern="0" dirty="0" smtClean="0"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微軟正黑體" panose="020B0604030504040204" pitchFamily="34" charset="-120"/>
                          <a:cs typeface="細明體" panose="02020509000000000000" pitchFamily="49" charset="-120"/>
                        </a:rPr>
                        <a:t>)</a:t>
                      </a:r>
                      <a:endParaRPr lang="en-US" altLang="zh-TW" sz="1500" b="0" kern="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9717" marR="497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vi-VN" altLang="zh-TW" sz="1800" b="0" kern="0" dirty="0" smtClean="0"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微軟正黑體" panose="020B0604030504040204" pitchFamily="34" charset="-120"/>
                          <a:cs typeface="細明體" panose="02020509000000000000" pitchFamily="49" charset="-120"/>
                        </a:rPr>
                        <a:t>B/C</a:t>
                      </a:r>
                      <a:r>
                        <a:rPr lang="zh-TW" altLang="zh-TW" sz="1800" b="0" kern="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細明體" panose="02020509000000000000" pitchFamily="49" charset="-120"/>
                        </a:rPr>
                        <a:t>肝篩檢</a:t>
                      </a:r>
                      <a:endParaRPr lang="en-US" altLang="zh-TW" sz="1800" b="0" kern="0" dirty="0" smtClean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細明體" panose="02020509000000000000" pitchFamily="49" charset="-120"/>
                      </a:endParaRPr>
                    </a:p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altLang="zh-TW" sz="1800" b="0" kern="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細明體" panose="02020509000000000000" pitchFamily="49" charset="-120"/>
                        </a:rPr>
                        <a:t>(</a:t>
                      </a:r>
                      <a:r>
                        <a:rPr lang="zh-TW" altLang="en-US" sz="1600" b="0" kern="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細明體" panose="02020509000000000000" pitchFamily="49" charset="-120"/>
                        </a:rPr>
                        <a:t>終身一次免費</a:t>
                      </a:r>
                      <a:r>
                        <a:rPr lang="en-US" altLang="zh-TW" sz="1800" b="0" kern="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細明體" panose="02020509000000000000" pitchFamily="49" charset="-120"/>
                        </a:rPr>
                        <a:t>)</a:t>
                      </a:r>
                      <a:endParaRPr lang="zh-TW" altLang="zh-TW" sz="1800" b="0" kern="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細明體" panose="02020509000000000000" pitchFamily="49" charset="-120"/>
                      </a:endParaRPr>
                    </a:p>
                  </a:txBody>
                  <a:tcPr marL="49717" marR="49717" marT="0" marB="0" anchor="ctr"/>
                </a:tc>
              </a:tr>
            </a:tbl>
          </a:graphicData>
        </a:graphic>
      </p:graphicFrame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33" y="3068960"/>
            <a:ext cx="2915290" cy="3707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5085184"/>
            <a:ext cx="5827359" cy="15471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0837092"/>
      </p:ext>
    </p:extLst>
  </p:cSld>
  <p:clrMapOvr>
    <a:masterClrMapping/>
  </p:clrMapOvr>
</p:sld>
</file>

<file path=ppt/theme/theme1.xml><?xml version="1.0" encoding="utf-8"?>
<a:theme xmlns:a="http://schemas.openxmlformats.org/drawingml/2006/main" name="氣流">
  <a:themeElements>
    <a:clrScheme name="氣流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氣流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氣流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522</TotalTime>
  <Words>153</Words>
  <Application>Microsoft Office PowerPoint</Application>
  <PresentationFormat>如螢幕大小 (4:3)</PresentationFormat>
  <Paragraphs>32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氣流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PC</dc:creator>
  <cp:lastModifiedBy>PC</cp:lastModifiedBy>
  <cp:revision>28</cp:revision>
  <cp:lastPrinted>2025-01-08T13:30:28Z</cp:lastPrinted>
  <dcterms:created xsi:type="dcterms:W3CDTF">2024-09-18T03:16:26Z</dcterms:created>
  <dcterms:modified xsi:type="dcterms:W3CDTF">2025-01-08T13:31:35Z</dcterms:modified>
</cp:coreProperties>
</file>