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94" d="100"/>
          <a:sy n="94" d="100"/>
        </p:scale>
        <p:origin x="226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C598C-2ABD-42C1-A933-01C4BF9A018A}" type="datetimeFigureOut">
              <a:rPr lang="zh-TW" altLang="en-US" smtClean="0"/>
              <a:t>2025/12/22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1FAE83-E1B0-4F0C-9F0D-445CF9F742D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093079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C598C-2ABD-42C1-A933-01C4BF9A018A}" type="datetimeFigureOut">
              <a:rPr lang="zh-TW" altLang="en-US" smtClean="0"/>
              <a:t>2025/12/22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1FAE83-E1B0-4F0C-9F0D-445CF9F742D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417051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C598C-2ABD-42C1-A933-01C4BF9A018A}" type="datetimeFigureOut">
              <a:rPr lang="zh-TW" altLang="en-US" smtClean="0"/>
              <a:t>2025/12/22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1FAE83-E1B0-4F0C-9F0D-445CF9F742D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888435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C598C-2ABD-42C1-A933-01C4BF9A018A}" type="datetimeFigureOut">
              <a:rPr lang="zh-TW" altLang="en-US" smtClean="0"/>
              <a:t>2025/12/22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1FAE83-E1B0-4F0C-9F0D-445CF9F742D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029044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C598C-2ABD-42C1-A933-01C4BF9A018A}" type="datetimeFigureOut">
              <a:rPr lang="zh-TW" altLang="en-US" smtClean="0"/>
              <a:t>2025/12/22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1FAE83-E1B0-4F0C-9F0D-445CF9F742D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209022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C598C-2ABD-42C1-A933-01C4BF9A018A}" type="datetimeFigureOut">
              <a:rPr lang="zh-TW" altLang="en-US" smtClean="0"/>
              <a:t>2025/12/22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1FAE83-E1B0-4F0C-9F0D-445CF9F742D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800854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C598C-2ABD-42C1-A933-01C4BF9A018A}" type="datetimeFigureOut">
              <a:rPr lang="zh-TW" altLang="en-US" smtClean="0"/>
              <a:t>2025/12/22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1FAE83-E1B0-4F0C-9F0D-445CF9F742D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970864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C598C-2ABD-42C1-A933-01C4BF9A018A}" type="datetimeFigureOut">
              <a:rPr lang="zh-TW" altLang="en-US" smtClean="0"/>
              <a:t>2025/12/22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1FAE83-E1B0-4F0C-9F0D-445CF9F742D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375633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C598C-2ABD-42C1-A933-01C4BF9A018A}" type="datetimeFigureOut">
              <a:rPr lang="zh-TW" altLang="en-US" smtClean="0"/>
              <a:t>2025/12/22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1FAE83-E1B0-4F0C-9F0D-445CF9F742D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635995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C598C-2ABD-42C1-A933-01C4BF9A018A}" type="datetimeFigureOut">
              <a:rPr lang="zh-TW" altLang="en-US" smtClean="0"/>
              <a:t>2025/12/22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1FAE83-E1B0-4F0C-9F0D-445CF9F742D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291361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C598C-2ABD-42C1-A933-01C4BF9A018A}" type="datetimeFigureOut">
              <a:rPr lang="zh-TW" altLang="en-US" smtClean="0"/>
              <a:t>2025/12/22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1FAE83-E1B0-4F0C-9F0D-445CF9F742D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617716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AC598C-2ABD-42C1-A933-01C4BF9A018A}" type="datetimeFigureOut">
              <a:rPr lang="zh-TW" altLang="en-US" smtClean="0"/>
              <a:t>2025/12/22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1FAE83-E1B0-4F0C-9F0D-445CF9F742D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558966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97970" y="0"/>
            <a:ext cx="1228997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82669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寬螢幕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新細明體</vt:lpstr>
      <vt:lpstr>Arial</vt:lpstr>
      <vt:lpstr>Calibri</vt:lpstr>
      <vt:lpstr>Calibri Light</vt:lpstr>
      <vt:lpstr>Office 佈景主題</vt:lpstr>
      <vt:lpstr>PowerPoint 簡報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user</dc:creator>
  <cp:lastModifiedBy>user</cp:lastModifiedBy>
  <cp:revision>1</cp:revision>
  <dcterms:created xsi:type="dcterms:W3CDTF">2025-12-22T05:20:07Z</dcterms:created>
  <dcterms:modified xsi:type="dcterms:W3CDTF">2025-12-22T05:20:49Z</dcterms:modified>
</cp:coreProperties>
</file>