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73" r:id="rId3"/>
  </p:sldMasterIdLst>
  <p:notesMasterIdLst>
    <p:notesMasterId r:id="rId29"/>
  </p:notesMasterIdLst>
  <p:sldIdLst>
    <p:sldId id="256" r:id="rId4"/>
    <p:sldId id="342" r:id="rId5"/>
    <p:sldId id="344" r:id="rId6"/>
    <p:sldId id="345" r:id="rId7"/>
    <p:sldId id="346" r:id="rId8"/>
    <p:sldId id="279" r:id="rId9"/>
    <p:sldId id="347" r:id="rId10"/>
    <p:sldId id="348" r:id="rId11"/>
    <p:sldId id="341" r:id="rId12"/>
    <p:sldId id="356" r:id="rId13"/>
    <p:sldId id="357" r:id="rId14"/>
    <p:sldId id="310" r:id="rId15"/>
    <p:sldId id="343" r:id="rId16"/>
    <p:sldId id="320" r:id="rId17"/>
    <p:sldId id="349" r:id="rId18"/>
    <p:sldId id="351" r:id="rId19"/>
    <p:sldId id="291" r:id="rId20"/>
    <p:sldId id="327" r:id="rId21"/>
    <p:sldId id="350" r:id="rId22"/>
    <p:sldId id="311" r:id="rId23"/>
    <p:sldId id="352" r:id="rId24"/>
    <p:sldId id="353" r:id="rId25"/>
    <p:sldId id="354" r:id="rId26"/>
    <p:sldId id="355" r:id="rId27"/>
    <p:sldId id="301" r:id="rId28"/>
  </p:sldIdLst>
  <p:sldSz cx="12192000" cy="6858000"/>
  <p:notesSz cx="6858000" cy="9144000"/>
  <p:embeddedFontLst>
    <p:embeddedFont>
      <p:font typeface="맑은 고딕" panose="020B0503020000020004" pitchFamily="34" charset="-127"/>
      <p:regular r:id="rId30"/>
      <p:bold r:id="rId31"/>
    </p:embeddedFont>
    <p:embeddedFont>
      <p:font typeface="Hanyi Senty Chalk Original" panose="02020500000000000000" charset="-12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22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02" y="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21" Type="http://schemas.openxmlformats.org/officeDocument/2006/relationships/slide" Target="slides/slide18.xml"/><Relationship Id="rId34" Type="http://schemas.openxmlformats.org/officeDocument/2006/relationships/font" Target="fonts/font5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4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E7D155-4E74-4D08-BAAB-9FB37EFCC093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20914BA9-DD35-477F-9530-A5582427C3B4}">
      <dgm:prSet phldrT="[文字]"/>
      <dgm:spPr/>
      <dgm:t>
        <a:bodyPr/>
        <a:lstStyle/>
        <a:p>
          <a:r>
            <a:rPr lang="zh-TW" altLang="en-US" dirty="0">
              <a:latin typeface="Hanyi Senty Chalk Original" panose="03000600000000000000" pitchFamily="66" charset="-120"/>
              <a:ea typeface="Hanyi Senty Chalk Original" panose="03000600000000000000" pitchFamily="66" charset="-120"/>
            </a:rPr>
            <a:t>網路使用問題</a:t>
          </a:r>
        </a:p>
      </dgm:t>
    </dgm:pt>
    <dgm:pt modelId="{F0F9756C-9834-4A1A-A457-7297DC2D07F9}" type="parTrans" cxnId="{8D3DEA4D-A784-4898-BFCA-3720F0B04FD9}">
      <dgm:prSet/>
      <dgm:spPr/>
      <dgm:t>
        <a:bodyPr/>
        <a:lstStyle/>
        <a:p>
          <a:endParaRPr lang="zh-TW" altLang="en-US">
            <a:latin typeface="華康歐陽詢體W5(P)" pitchFamily="66" charset="-120"/>
            <a:ea typeface="華康歐陽詢體W5(P)" pitchFamily="66" charset="-120"/>
          </a:endParaRPr>
        </a:p>
      </dgm:t>
    </dgm:pt>
    <dgm:pt modelId="{62953953-EB94-4430-9DD7-87845AA9F28D}" type="sibTrans" cxnId="{8D3DEA4D-A784-4898-BFCA-3720F0B04FD9}">
      <dgm:prSet/>
      <dgm:spPr/>
      <dgm:t>
        <a:bodyPr/>
        <a:lstStyle/>
        <a:p>
          <a:endParaRPr lang="zh-TW" altLang="en-US">
            <a:latin typeface="華康歐陽詢體W5(P)" pitchFamily="66" charset="-120"/>
            <a:ea typeface="華康歐陽詢體W5(P)" pitchFamily="66" charset="-120"/>
          </a:endParaRPr>
        </a:p>
      </dgm:t>
    </dgm:pt>
    <dgm:pt modelId="{91695D1F-85D1-4002-93F5-F97B091793B4}">
      <dgm:prSet phldrT="[文字]"/>
      <dgm:spPr/>
      <dgm:t>
        <a:bodyPr/>
        <a:lstStyle/>
        <a:p>
          <a:r>
            <a:rPr lang="zh-TW" altLang="en-US" dirty="0">
              <a:latin typeface="Hanyi Senty Chalk Original" panose="03000600000000000000" pitchFamily="66" charset="-120"/>
              <a:ea typeface="Hanyi Senty Chalk Original" panose="03000600000000000000" pitchFamily="66" charset="-120"/>
            </a:rPr>
            <a:t>網路交友</a:t>
          </a:r>
        </a:p>
      </dgm:t>
    </dgm:pt>
    <dgm:pt modelId="{C7DFFB94-F715-46DA-9D42-1ED24DE33420}" type="parTrans" cxnId="{0013C3E8-6EDB-4670-8AE5-F51954C276FE}">
      <dgm:prSet/>
      <dgm:spPr/>
      <dgm:t>
        <a:bodyPr/>
        <a:lstStyle/>
        <a:p>
          <a:endParaRPr lang="zh-TW" altLang="en-US">
            <a:latin typeface="Hanyi Senty Chalk Original" panose="03000600000000000000" pitchFamily="66" charset="-120"/>
            <a:ea typeface="Hanyi Senty Chalk Original" panose="03000600000000000000" pitchFamily="66" charset="-120"/>
          </a:endParaRPr>
        </a:p>
      </dgm:t>
    </dgm:pt>
    <dgm:pt modelId="{FE668664-F477-41ED-8AAD-5B056E6C9896}" type="sibTrans" cxnId="{0013C3E8-6EDB-4670-8AE5-F51954C276FE}">
      <dgm:prSet/>
      <dgm:spPr/>
      <dgm:t>
        <a:bodyPr/>
        <a:lstStyle/>
        <a:p>
          <a:endParaRPr lang="zh-TW" altLang="en-US">
            <a:latin typeface="華康歐陽詢體W5(P)" pitchFamily="66" charset="-120"/>
            <a:ea typeface="華康歐陽詢體W5(P)" pitchFamily="66" charset="-120"/>
          </a:endParaRPr>
        </a:p>
      </dgm:t>
    </dgm:pt>
    <dgm:pt modelId="{8FF1EF65-C3A6-41F2-A343-EF861C588FBC}">
      <dgm:prSet phldrT="[文字]"/>
      <dgm:spPr/>
      <dgm:t>
        <a:bodyPr/>
        <a:lstStyle/>
        <a:p>
          <a:r>
            <a:rPr lang="zh-TW" altLang="en-US" dirty="0">
              <a:latin typeface="Hanyi Senty Chalk Original" panose="03000600000000000000" pitchFamily="66" charset="-120"/>
              <a:ea typeface="Hanyi Senty Chalk Original" panose="03000600000000000000" pitchFamily="66" charset="-120"/>
            </a:rPr>
            <a:t>網路色情</a:t>
          </a:r>
        </a:p>
      </dgm:t>
    </dgm:pt>
    <dgm:pt modelId="{76794294-68CB-4901-9A0C-3BDA7BD63C7D}" type="parTrans" cxnId="{DD7A708C-F369-4FB8-9D80-269046A9BA9C}">
      <dgm:prSet/>
      <dgm:spPr/>
      <dgm:t>
        <a:bodyPr/>
        <a:lstStyle/>
        <a:p>
          <a:endParaRPr lang="zh-TW" altLang="en-US">
            <a:latin typeface="Hanyi Senty Chalk Original" panose="03000600000000000000" pitchFamily="66" charset="-120"/>
            <a:ea typeface="Hanyi Senty Chalk Original" panose="03000600000000000000" pitchFamily="66" charset="-120"/>
          </a:endParaRPr>
        </a:p>
      </dgm:t>
    </dgm:pt>
    <dgm:pt modelId="{E7E828CF-4D5F-4109-B693-39B0A5F8AF71}" type="sibTrans" cxnId="{DD7A708C-F369-4FB8-9D80-269046A9BA9C}">
      <dgm:prSet/>
      <dgm:spPr/>
      <dgm:t>
        <a:bodyPr/>
        <a:lstStyle/>
        <a:p>
          <a:endParaRPr lang="zh-TW" altLang="en-US">
            <a:latin typeface="華康歐陽詢體W5(P)" pitchFamily="66" charset="-120"/>
            <a:ea typeface="華康歐陽詢體W5(P)" pitchFamily="66" charset="-120"/>
          </a:endParaRPr>
        </a:p>
      </dgm:t>
    </dgm:pt>
    <dgm:pt modelId="{5A57689F-C039-4AB7-9700-D84E8A151376}">
      <dgm:prSet phldrT="[文字]"/>
      <dgm:spPr/>
      <dgm:t>
        <a:bodyPr/>
        <a:lstStyle/>
        <a:p>
          <a:r>
            <a:rPr lang="zh-TW" altLang="en-US" dirty="0">
              <a:latin typeface="Hanyi Senty Chalk Original" panose="03000600000000000000" pitchFamily="66" charset="-120"/>
              <a:ea typeface="Hanyi Senty Chalk Original" panose="03000600000000000000" pitchFamily="66" charset="-120"/>
            </a:rPr>
            <a:t>網路霸凌</a:t>
          </a:r>
        </a:p>
      </dgm:t>
    </dgm:pt>
    <dgm:pt modelId="{22882A23-FACC-487E-8D76-B2021F784785}" type="parTrans" cxnId="{CA1D8EA2-B2A6-4A8E-ACED-2C998225517F}">
      <dgm:prSet/>
      <dgm:spPr/>
      <dgm:t>
        <a:bodyPr/>
        <a:lstStyle/>
        <a:p>
          <a:endParaRPr lang="zh-TW" altLang="en-US">
            <a:latin typeface="Hanyi Senty Chalk Original" panose="03000600000000000000" pitchFamily="66" charset="-120"/>
            <a:ea typeface="Hanyi Senty Chalk Original" panose="03000600000000000000" pitchFamily="66" charset="-120"/>
          </a:endParaRPr>
        </a:p>
      </dgm:t>
    </dgm:pt>
    <dgm:pt modelId="{D4C07B8F-3AB8-4775-A0EE-E3D0E950C255}" type="sibTrans" cxnId="{CA1D8EA2-B2A6-4A8E-ACED-2C998225517F}">
      <dgm:prSet/>
      <dgm:spPr/>
      <dgm:t>
        <a:bodyPr/>
        <a:lstStyle/>
        <a:p>
          <a:endParaRPr lang="zh-TW" altLang="en-US">
            <a:latin typeface="華康歐陽詢體W5(P)" pitchFamily="66" charset="-120"/>
            <a:ea typeface="華康歐陽詢體W5(P)" pitchFamily="66" charset="-120"/>
          </a:endParaRPr>
        </a:p>
      </dgm:t>
    </dgm:pt>
    <dgm:pt modelId="{4E23D628-0812-426B-A0AF-9E5FE23C5D16}">
      <dgm:prSet phldrT="[文字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zh-TW" altLang="en-US" dirty="0">
              <a:latin typeface="Hanyi Senty Chalk Original" panose="03000600000000000000" pitchFamily="66" charset="-120"/>
              <a:ea typeface="Hanyi Senty Chalk Original" panose="03000600000000000000" pitchFamily="66" charset="-120"/>
            </a:rPr>
            <a:t>網路詐騙</a:t>
          </a:r>
        </a:p>
      </dgm:t>
    </dgm:pt>
    <dgm:pt modelId="{C3DF2B46-BF60-4311-9740-EA2CAFC709FF}" type="parTrans" cxnId="{E514DAB1-FB61-4C28-B1B9-B824EA142144}">
      <dgm:prSet/>
      <dgm:spPr/>
      <dgm:t>
        <a:bodyPr/>
        <a:lstStyle/>
        <a:p>
          <a:endParaRPr lang="zh-TW" altLang="en-US">
            <a:latin typeface="Hanyi Senty Chalk Original" panose="03000600000000000000" pitchFamily="66" charset="-120"/>
            <a:ea typeface="Hanyi Senty Chalk Original" panose="03000600000000000000" pitchFamily="66" charset="-120"/>
          </a:endParaRPr>
        </a:p>
      </dgm:t>
    </dgm:pt>
    <dgm:pt modelId="{E24EE1DF-2F89-4064-9EFE-5F71B4F879C3}" type="sibTrans" cxnId="{E514DAB1-FB61-4C28-B1B9-B824EA142144}">
      <dgm:prSet/>
      <dgm:spPr/>
      <dgm:t>
        <a:bodyPr/>
        <a:lstStyle/>
        <a:p>
          <a:endParaRPr lang="zh-TW" altLang="en-US">
            <a:latin typeface="華康歐陽詢體W5(P)" pitchFamily="66" charset="-120"/>
            <a:ea typeface="華康歐陽詢體W5(P)" pitchFamily="66" charset="-120"/>
          </a:endParaRPr>
        </a:p>
      </dgm:t>
    </dgm:pt>
    <dgm:pt modelId="{7F5AE4B5-2620-42AD-B199-0A56CB1DDAFB}">
      <dgm:prSet phldrT="[文字]"/>
      <dgm:spPr/>
      <dgm:t>
        <a:bodyPr/>
        <a:lstStyle/>
        <a:p>
          <a:r>
            <a:rPr lang="zh-TW" altLang="en-US" dirty="0">
              <a:latin typeface="Hanyi Senty Chalk Original" panose="03000600000000000000" pitchFamily="66" charset="-120"/>
              <a:ea typeface="Hanyi Senty Chalk Original" panose="03000600000000000000" pitchFamily="66" charset="-120"/>
            </a:rPr>
            <a:t>個資洩漏</a:t>
          </a:r>
        </a:p>
      </dgm:t>
    </dgm:pt>
    <dgm:pt modelId="{3E0CEB54-48D2-4DF8-8A5E-481EBE16A02D}" type="parTrans" cxnId="{ECE23E4C-477B-4CD9-AEA0-FE6ED17EA465}">
      <dgm:prSet/>
      <dgm:spPr/>
      <dgm:t>
        <a:bodyPr/>
        <a:lstStyle/>
        <a:p>
          <a:endParaRPr lang="zh-TW" altLang="en-US">
            <a:latin typeface="Hanyi Senty Chalk Original" panose="03000600000000000000" pitchFamily="66" charset="-120"/>
            <a:ea typeface="Hanyi Senty Chalk Original" panose="03000600000000000000" pitchFamily="66" charset="-120"/>
          </a:endParaRPr>
        </a:p>
      </dgm:t>
    </dgm:pt>
    <dgm:pt modelId="{CFC71E83-5F5B-4A86-BC87-26478C422970}" type="sibTrans" cxnId="{ECE23E4C-477B-4CD9-AEA0-FE6ED17EA465}">
      <dgm:prSet/>
      <dgm:spPr/>
      <dgm:t>
        <a:bodyPr/>
        <a:lstStyle/>
        <a:p>
          <a:endParaRPr lang="zh-TW" altLang="en-US">
            <a:latin typeface="華康歐陽詢體W5(P)" pitchFamily="66" charset="-120"/>
            <a:ea typeface="華康歐陽詢體W5(P)" pitchFamily="66" charset="-120"/>
          </a:endParaRPr>
        </a:p>
      </dgm:t>
    </dgm:pt>
    <dgm:pt modelId="{B5393A15-A118-4118-8145-1B258C4DB7F1}">
      <dgm:prSet phldrT="[文字]"/>
      <dgm:spPr/>
      <dgm:t>
        <a:bodyPr/>
        <a:lstStyle/>
        <a:p>
          <a:r>
            <a:rPr lang="zh-TW" altLang="en-US" dirty="0">
              <a:latin typeface="Hanyi Senty Chalk Original" panose="03000600000000000000" pitchFamily="66" charset="-120"/>
              <a:ea typeface="Hanyi Senty Chalk Original" panose="03000600000000000000" pitchFamily="66" charset="-120"/>
            </a:rPr>
            <a:t>網路成癮</a:t>
          </a:r>
        </a:p>
      </dgm:t>
    </dgm:pt>
    <dgm:pt modelId="{355BE32E-683B-47EF-8263-512F2FF4C58C}" type="parTrans" cxnId="{1CA18F16-99B8-4B1C-9281-E4CBDFB60FA1}">
      <dgm:prSet/>
      <dgm:spPr/>
      <dgm:t>
        <a:bodyPr/>
        <a:lstStyle/>
        <a:p>
          <a:endParaRPr lang="zh-TW" altLang="en-US">
            <a:latin typeface="Hanyi Senty Chalk Original" panose="03000600000000000000" pitchFamily="66" charset="-120"/>
            <a:ea typeface="Hanyi Senty Chalk Original" panose="03000600000000000000" pitchFamily="66" charset="-120"/>
          </a:endParaRPr>
        </a:p>
      </dgm:t>
    </dgm:pt>
    <dgm:pt modelId="{1EA138C6-7968-43E6-AF00-0B67918983D8}" type="sibTrans" cxnId="{1CA18F16-99B8-4B1C-9281-E4CBDFB60FA1}">
      <dgm:prSet/>
      <dgm:spPr/>
      <dgm:t>
        <a:bodyPr/>
        <a:lstStyle/>
        <a:p>
          <a:endParaRPr lang="zh-TW" altLang="en-US">
            <a:latin typeface="華康歐陽詢體W5(P)" pitchFamily="66" charset="-120"/>
            <a:ea typeface="華康歐陽詢體W5(P)" pitchFamily="66" charset="-120"/>
          </a:endParaRPr>
        </a:p>
      </dgm:t>
    </dgm:pt>
    <dgm:pt modelId="{E7C2CC5E-AB5C-447D-8023-16EF5488B351}" type="pres">
      <dgm:prSet presAssocID="{33E7D155-4E74-4D08-BAAB-9FB37EFCC09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8EEA7F9-9D72-4852-8CE9-9AA196906CE5}" type="pres">
      <dgm:prSet presAssocID="{20914BA9-DD35-477F-9530-A5582427C3B4}" presName="centerShape" presStyleLbl="node0" presStyleIdx="0" presStyleCnt="1" custScaleX="127744" custScaleY="131130" custLinFactNeighborX="-5175" custLinFactNeighborY="0"/>
      <dgm:spPr/>
      <dgm:t>
        <a:bodyPr/>
        <a:lstStyle/>
        <a:p>
          <a:endParaRPr lang="zh-TW" altLang="en-US"/>
        </a:p>
      </dgm:t>
    </dgm:pt>
    <dgm:pt modelId="{785DFC65-95C6-4ADD-9509-36706586DFCA}" type="pres">
      <dgm:prSet presAssocID="{C7DFFB94-F715-46DA-9D42-1ED24DE33420}" presName="Name9" presStyleLbl="parChTrans1D2" presStyleIdx="0" presStyleCnt="6"/>
      <dgm:spPr/>
      <dgm:t>
        <a:bodyPr/>
        <a:lstStyle/>
        <a:p>
          <a:endParaRPr lang="zh-TW" altLang="en-US"/>
        </a:p>
      </dgm:t>
    </dgm:pt>
    <dgm:pt modelId="{E2FFC006-3EE7-41FB-A2C1-53C6DF65D309}" type="pres">
      <dgm:prSet presAssocID="{C7DFFB94-F715-46DA-9D42-1ED24DE33420}" presName="connTx" presStyleLbl="parChTrans1D2" presStyleIdx="0" presStyleCnt="6"/>
      <dgm:spPr/>
      <dgm:t>
        <a:bodyPr/>
        <a:lstStyle/>
        <a:p>
          <a:endParaRPr lang="zh-TW" altLang="en-US"/>
        </a:p>
      </dgm:t>
    </dgm:pt>
    <dgm:pt modelId="{7D8F58D1-717A-4021-988A-1E9D7FF73DD4}" type="pres">
      <dgm:prSet presAssocID="{91695D1F-85D1-4002-93F5-F97B091793B4}" presName="node" presStyleLbl="node1" presStyleIdx="0" presStyleCnt="6" custRadScaleRad="103840" custRadScaleInc="1923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BBF9E5-1BD4-4AF1-BBA1-20503A812FE2}" type="pres">
      <dgm:prSet presAssocID="{355BE32E-683B-47EF-8263-512F2FF4C58C}" presName="Name9" presStyleLbl="parChTrans1D2" presStyleIdx="1" presStyleCnt="6"/>
      <dgm:spPr/>
      <dgm:t>
        <a:bodyPr/>
        <a:lstStyle/>
        <a:p>
          <a:endParaRPr lang="zh-TW" altLang="en-US"/>
        </a:p>
      </dgm:t>
    </dgm:pt>
    <dgm:pt modelId="{15FB749C-F979-4082-9225-D030C930D107}" type="pres">
      <dgm:prSet presAssocID="{355BE32E-683B-47EF-8263-512F2FF4C58C}" presName="connTx" presStyleLbl="parChTrans1D2" presStyleIdx="1" presStyleCnt="6"/>
      <dgm:spPr/>
      <dgm:t>
        <a:bodyPr/>
        <a:lstStyle/>
        <a:p>
          <a:endParaRPr lang="zh-TW" altLang="en-US"/>
        </a:p>
      </dgm:t>
    </dgm:pt>
    <dgm:pt modelId="{099B9303-4101-45D2-BA15-B8A846651408}" type="pres">
      <dgm:prSet presAssocID="{B5393A15-A118-4118-8145-1B258C4DB7F1}" presName="node" presStyleLbl="node1" presStyleIdx="1" presStyleCnt="6" custRadScaleRad="108835" custRadScaleInc="-2028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D8BB1A-118D-4EC5-A490-53754D7C1303}" type="pres">
      <dgm:prSet presAssocID="{76794294-68CB-4901-9A0C-3BDA7BD63C7D}" presName="Name9" presStyleLbl="parChTrans1D2" presStyleIdx="2" presStyleCnt="6"/>
      <dgm:spPr/>
      <dgm:t>
        <a:bodyPr/>
        <a:lstStyle/>
        <a:p>
          <a:endParaRPr lang="zh-TW" altLang="en-US"/>
        </a:p>
      </dgm:t>
    </dgm:pt>
    <dgm:pt modelId="{97217AB4-7266-464F-8FB1-80B30C23CE9B}" type="pres">
      <dgm:prSet presAssocID="{76794294-68CB-4901-9A0C-3BDA7BD63C7D}" presName="connTx" presStyleLbl="parChTrans1D2" presStyleIdx="2" presStyleCnt="6"/>
      <dgm:spPr/>
      <dgm:t>
        <a:bodyPr/>
        <a:lstStyle/>
        <a:p>
          <a:endParaRPr lang="zh-TW" altLang="en-US"/>
        </a:p>
      </dgm:t>
    </dgm:pt>
    <dgm:pt modelId="{199B3F6B-8EBB-46DA-91DD-1E96F2CFE233}" type="pres">
      <dgm:prSet presAssocID="{8FF1EF65-C3A6-41F2-A343-EF861C588FB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2B846A-8346-4917-B571-15AF050F2BE2}" type="pres">
      <dgm:prSet presAssocID="{3E0CEB54-48D2-4DF8-8A5E-481EBE16A02D}" presName="Name9" presStyleLbl="parChTrans1D2" presStyleIdx="3" presStyleCnt="6"/>
      <dgm:spPr/>
      <dgm:t>
        <a:bodyPr/>
        <a:lstStyle/>
        <a:p>
          <a:endParaRPr lang="zh-TW" altLang="en-US"/>
        </a:p>
      </dgm:t>
    </dgm:pt>
    <dgm:pt modelId="{1ECCA6A3-3C60-4B35-80CA-2B7DBE34B875}" type="pres">
      <dgm:prSet presAssocID="{3E0CEB54-48D2-4DF8-8A5E-481EBE16A02D}" presName="connTx" presStyleLbl="parChTrans1D2" presStyleIdx="3" presStyleCnt="6"/>
      <dgm:spPr/>
      <dgm:t>
        <a:bodyPr/>
        <a:lstStyle/>
        <a:p>
          <a:endParaRPr lang="zh-TW" altLang="en-US"/>
        </a:p>
      </dgm:t>
    </dgm:pt>
    <dgm:pt modelId="{37AB5191-78E4-48E6-9549-4DB706C22542}" type="pres">
      <dgm:prSet presAssocID="{7F5AE4B5-2620-42AD-B199-0A56CB1DDAFB}" presName="node" presStyleLbl="node1" presStyleIdx="3" presStyleCnt="6" custRadScaleRad="127646" custRadScaleInc="824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86E620-5BD8-49A7-AE62-C97391B3FFD6}" type="pres">
      <dgm:prSet presAssocID="{22882A23-FACC-487E-8D76-B2021F784785}" presName="Name9" presStyleLbl="parChTrans1D2" presStyleIdx="4" presStyleCnt="6"/>
      <dgm:spPr/>
      <dgm:t>
        <a:bodyPr/>
        <a:lstStyle/>
        <a:p>
          <a:endParaRPr lang="zh-TW" altLang="en-US"/>
        </a:p>
      </dgm:t>
    </dgm:pt>
    <dgm:pt modelId="{F10FB2EE-08F0-4529-BCFD-B83DCAE03CC2}" type="pres">
      <dgm:prSet presAssocID="{22882A23-FACC-487E-8D76-B2021F784785}" presName="connTx" presStyleLbl="parChTrans1D2" presStyleIdx="4" presStyleCnt="6"/>
      <dgm:spPr/>
      <dgm:t>
        <a:bodyPr/>
        <a:lstStyle/>
        <a:p>
          <a:endParaRPr lang="zh-TW" altLang="en-US"/>
        </a:p>
      </dgm:t>
    </dgm:pt>
    <dgm:pt modelId="{ED7965E6-28C2-44A6-8665-866AEAA20F51}" type="pres">
      <dgm:prSet presAssocID="{5A57689F-C039-4AB7-9700-D84E8A151376}" presName="node" presStyleLbl="node1" presStyleIdx="4" presStyleCnt="6" custRadScaleRad="120359" custRadScaleInc="435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753F8A-9F8F-4AD1-934E-459176D69EC3}" type="pres">
      <dgm:prSet presAssocID="{C3DF2B46-BF60-4311-9740-EA2CAFC709FF}" presName="Name9" presStyleLbl="parChTrans1D2" presStyleIdx="5" presStyleCnt="6"/>
      <dgm:spPr/>
      <dgm:t>
        <a:bodyPr/>
        <a:lstStyle/>
        <a:p>
          <a:endParaRPr lang="zh-TW" altLang="en-US"/>
        </a:p>
      </dgm:t>
    </dgm:pt>
    <dgm:pt modelId="{0CAE1DF4-93EB-4A0B-8A85-7596E6583CE1}" type="pres">
      <dgm:prSet presAssocID="{C3DF2B46-BF60-4311-9740-EA2CAFC709FF}" presName="connTx" presStyleLbl="parChTrans1D2" presStyleIdx="5" presStyleCnt="6"/>
      <dgm:spPr/>
      <dgm:t>
        <a:bodyPr/>
        <a:lstStyle/>
        <a:p>
          <a:endParaRPr lang="zh-TW" altLang="en-US"/>
        </a:p>
      </dgm:t>
    </dgm:pt>
    <dgm:pt modelId="{2AFC5448-68D5-4BD6-9125-9A8B6DBD5FF1}" type="pres">
      <dgm:prSet presAssocID="{4E23D628-0812-426B-A0AF-9E5FE23C5D16}" presName="node" presStyleLbl="node1" presStyleIdx="5" presStyleCnt="6" custRadScaleRad="122605" custRadScaleInc="184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1B89F3C-0671-4117-8FDC-483BDF9DC928}" type="presOf" srcId="{C7DFFB94-F715-46DA-9D42-1ED24DE33420}" destId="{E2FFC006-3EE7-41FB-A2C1-53C6DF65D309}" srcOrd="1" destOrd="0" presId="urn:microsoft.com/office/officeart/2005/8/layout/radial1"/>
    <dgm:cxn modelId="{7ED1C1A9-D070-4D1E-8A4D-B75F5506D1A9}" type="presOf" srcId="{7F5AE4B5-2620-42AD-B199-0A56CB1DDAFB}" destId="{37AB5191-78E4-48E6-9549-4DB706C22542}" srcOrd="0" destOrd="0" presId="urn:microsoft.com/office/officeart/2005/8/layout/radial1"/>
    <dgm:cxn modelId="{CFEA40A4-6EF8-4748-B66F-444573D1B338}" type="presOf" srcId="{5A57689F-C039-4AB7-9700-D84E8A151376}" destId="{ED7965E6-28C2-44A6-8665-866AEAA20F51}" srcOrd="0" destOrd="0" presId="urn:microsoft.com/office/officeart/2005/8/layout/radial1"/>
    <dgm:cxn modelId="{247DEAC0-0EA7-4DDE-892A-87E2C52C5659}" type="presOf" srcId="{C7DFFB94-F715-46DA-9D42-1ED24DE33420}" destId="{785DFC65-95C6-4ADD-9509-36706586DFCA}" srcOrd="0" destOrd="0" presId="urn:microsoft.com/office/officeart/2005/8/layout/radial1"/>
    <dgm:cxn modelId="{BDAF819D-F157-4C12-B53F-60F94E0145CF}" type="presOf" srcId="{C3DF2B46-BF60-4311-9740-EA2CAFC709FF}" destId="{0CAE1DF4-93EB-4A0B-8A85-7596E6583CE1}" srcOrd="1" destOrd="0" presId="urn:microsoft.com/office/officeart/2005/8/layout/radial1"/>
    <dgm:cxn modelId="{0240EC3E-71A7-48F4-92DE-73AD5D3969E5}" type="presOf" srcId="{C3DF2B46-BF60-4311-9740-EA2CAFC709FF}" destId="{3E753F8A-9F8F-4AD1-934E-459176D69EC3}" srcOrd="0" destOrd="0" presId="urn:microsoft.com/office/officeart/2005/8/layout/radial1"/>
    <dgm:cxn modelId="{0013C3E8-6EDB-4670-8AE5-F51954C276FE}" srcId="{20914BA9-DD35-477F-9530-A5582427C3B4}" destId="{91695D1F-85D1-4002-93F5-F97B091793B4}" srcOrd="0" destOrd="0" parTransId="{C7DFFB94-F715-46DA-9D42-1ED24DE33420}" sibTransId="{FE668664-F477-41ED-8AAD-5B056E6C9896}"/>
    <dgm:cxn modelId="{1EA56916-F0E7-41CC-A3C7-46F121E8286B}" type="presOf" srcId="{355BE32E-683B-47EF-8263-512F2FF4C58C}" destId="{D4BBF9E5-1BD4-4AF1-BBA1-20503A812FE2}" srcOrd="0" destOrd="0" presId="urn:microsoft.com/office/officeart/2005/8/layout/radial1"/>
    <dgm:cxn modelId="{8EB57585-C695-41DF-9658-048C41E4E9B9}" type="presOf" srcId="{3E0CEB54-48D2-4DF8-8A5E-481EBE16A02D}" destId="{CA2B846A-8346-4917-B571-15AF050F2BE2}" srcOrd="0" destOrd="0" presId="urn:microsoft.com/office/officeart/2005/8/layout/radial1"/>
    <dgm:cxn modelId="{E514DAB1-FB61-4C28-B1B9-B824EA142144}" srcId="{20914BA9-DD35-477F-9530-A5582427C3B4}" destId="{4E23D628-0812-426B-A0AF-9E5FE23C5D16}" srcOrd="5" destOrd="0" parTransId="{C3DF2B46-BF60-4311-9740-EA2CAFC709FF}" sibTransId="{E24EE1DF-2F89-4064-9EFE-5F71B4F879C3}"/>
    <dgm:cxn modelId="{DD7A708C-F369-4FB8-9D80-269046A9BA9C}" srcId="{20914BA9-DD35-477F-9530-A5582427C3B4}" destId="{8FF1EF65-C3A6-41F2-A343-EF861C588FBC}" srcOrd="2" destOrd="0" parTransId="{76794294-68CB-4901-9A0C-3BDA7BD63C7D}" sibTransId="{E7E828CF-4D5F-4109-B693-39B0A5F8AF71}"/>
    <dgm:cxn modelId="{CA1D8EA2-B2A6-4A8E-ACED-2C998225517F}" srcId="{20914BA9-DD35-477F-9530-A5582427C3B4}" destId="{5A57689F-C039-4AB7-9700-D84E8A151376}" srcOrd="4" destOrd="0" parTransId="{22882A23-FACC-487E-8D76-B2021F784785}" sibTransId="{D4C07B8F-3AB8-4775-A0EE-E3D0E950C255}"/>
    <dgm:cxn modelId="{C533D0B0-12F2-4122-8AAC-C37C79783A79}" type="presOf" srcId="{22882A23-FACC-487E-8D76-B2021F784785}" destId="{5686E620-5BD8-49A7-AE62-C97391B3FFD6}" srcOrd="0" destOrd="0" presId="urn:microsoft.com/office/officeart/2005/8/layout/radial1"/>
    <dgm:cxn modelId="{1B996394-1660-4C0A-8F5A-CF51A7EB68C4}" type="presOf" srcId="{76794294-68CB-4901-9A0C-3BDA7BD63C7D}" destId="{97217AB4-7266-464F-8FB1-80B30C23CE9B}" srcOrd="1" destOrd="0" presId="urn:microsoft.com/office/officeart/2005/8/layout/radial1"/>
    <dgm:cxn modelId="{8D3DEA4D-A784-4898-BFCA-3720F0B04FD9}" srcId="{33E7D155-4E74-4D08-BAAB-9FB37EFCC093}" destId="{20914BA9-DD35-477F-9530-A5582427C3B4}" srcOrd="0" destOrd="0" parTransId="{F0F9756C-9834-4A1A-A457-7297DC2D07F9}" sibTransId="{62953953-EB94-4430-9DD7-87845AA9F28D}"/>
    <dgm:cxn modelId="{15E6D3D0-F824-4067-98F1-14ED86B35FDC}" type="presOf" srcId="{33E7D155-4E74-4D08-BAAB-9FB37EFCC093}" destId="{E7C2CC5E-AB5C-447D-8023-16EF5488B351}" srcOrd="0" destOrd="0" presId="urn:microsoft.com/office/officeart/2005/8/layout/radial1"/>
    <dgm:cxn modelId="{1CA18F16-99B8-4B1C-9281-E4CBDFB60FA1}" srcId="{20914BA9-DD35-477F-9530-A5582427C3B4}" destId="{B5393A15-A118-4118-8145-1B258C4DB7F1}" srcOrd="1" destOrd="0" parTransId="{355BE32E-683B-47EF-8263-512F2FF4C58C}" sibTransId="{1EA138C6-7968-43E6-AF00-0B67918983D8}"/>
    <dgm:cxn modelId="{9CA23C8D-AAB6-4B3D-BECC-65DB7A5B40EA}" type="presOf" srcId="{3E0CEB54-48D2-4DF8-8A5E-481EBE16A02D}" destId="{1ECCA6A3-3C60-4B35-80CA-2B7DBE34B875}" srcOrd="1" destOrd="0" presId="urn:microsoft.com/office/officeart/2005/8/layout/radial1"/>
    <dgm:cxn modelId="{7E24DBFB-D46D-4EAD-88EC-F42E8BF5EFFE}" type="presOf" srcId="{355BE32E-683B-47EF-8263-512F2FF4C58C}" destId="{15FB749C-F979-4082-9225-D030C930D107}" srcOrd="1" destOrd="0" presId="urn:microsoft.com/office/officeart/2005/8/layout/radial1"/>
    <dgm:cxn modelId="{4F037F05-CA80-461B-86BF-6B61E1C5D8F0}" type="presOf" srcId="{20914BA9-DD35-477F-9530-A5582427C3B4}" destId="{68EEA7F9-9D72-4852-8CE9-9AA196906CE5}" srcOrd="0" destOrd="0" presId="urn:microsoft.com/office/officeart/2005/8/layout/radial1"/>
    <dgm:cxn modelId="{6763B19B-8357-49F6-91BA-8AA18658357A}" type="presOf" srcId="{76794294-68CB-4901-9A0C-3BDA7BD63C7D}" destId="{97D8BB1A-118D-4EC5-A490-53754D7C1303}" srcOrd="0" destOrd="0" presId="urn:microsoft.com/office/officeart/2005/8/layout/radial1"/>
    <dgm:cxn modelId="{EC014627-B573-4F9D-90F1-E8FDDB09F0AA}" type="presOf" srcId="{B5393A15-A118-4118-8145-1B258C4DB7F1}" destId="{099B9303-4101-45D2-BA15-B8A846651408}" srcOrd="0" destOrd="0" presId="urn:microsoft.com/office/officeart/2005/8/layout/radial1"/>
    <dgm:cxn modelId="{63A2194A-A309-47A7-A7EF-90DE6047B059}" type="presOf" srcId="{22882A23-FACC-487E-8D76-B2021F784785}" destId="{F10FB2EE-08F0-4529-BCFD-B83DCAE03CC2}" srcOrd="1" destOrd="0" presId="urn:microsoft.com/office/officeart/2005/8/layout/radial1"/>
    <dgm:cxn modelId="{66CF0771-3E50-4CCD-BF1B-5C83272B67EF}" type="presOf" srcId="{91695D1F-85D1-4002-93F5-F97B091793B4}" destId="{7D8F58D1-717A-4021-988A-1E9D7FF73DD4}" srcOrd="0" destOrd="0" presId="urn:microsoft.com/office/officeart/2005/8/layout/radial1"/>
    <dgm:cxn modelId="{1A05C47D-8E86-4632-878D-82F35B4558C9}" type="presOf" srcId="{8FF1EF65-C3A6-41F2-A343-EF861C588FBC}" destId="{199B3F6B-8EBB-46DA-91DD-1E96F2CFE233}" srcOrd="0" destOrd="0" presId="urn:microsoft.com/office/officeart/2005/8/layout/radial1"/>
    <dgm:cxn modelId="{ECE23E4C-477B-4CD9-AEA0-FE6ED17EA465}" srcId="{20914BA9-DD35-477F-9530-A5582427C3B4}" destId="{7F5AE4B5-2620-42AD-B199-0A56CB1DDAFB}" srcOrd="3" destOrd="0" parTransId="{3E0CEB54-48D2-4DF8-8A5E-481EBE16A02D}" sibTransId="{CFC71E83-5F5B-4A86-BC87-26478C422970}"/>
    <dgm:cxn modelId="{51C544E9-C053-4283-8EAE-8FBE2532647A}" type="presOf" srcId="{4E23D628-0812-426B-A0AF-9E5FE23C5D16}" destId="{2AFC5448-68D5-4BD6-9125-9A8B6DBD5FF1}" srcOrd="0" destOrd="0" presId="urn:microsoft.com/office/officeart/2005/8/layout/radial1"/>
    <dgm:cxn modelId="{F51B8A6C-E209-4D64-B89B-A5B88F3E4468}" type="presParOf" srcId="{E7C2CC5E-AB5C-447D-8023-16EF5488B351}" destId="{68EEA7F9-9D72-4852-8CE9-9AA196906CE5}" srcOrd="0" destOrd="0" presId="urn:microsoft.com/office/officeart/2005/8/layout/radial1"/>
    <dgm:cxn modelId="{DAD004BE-EE7D-4804-A961-5BCD620FAC9D}" type="presParOf" srcId="{E7C2CC5E-AB5C-447D-8023-16EF5488B351}" destId="{785DFC65-95C6-4ADD-9509-36706586DFCA}" srcOrd="1" destOrd="0" presId="urn:microsoft.com/office/officeart/2005/8/layout/radial1"/>
    <dgm:cxn modelId="{0EE8A3C1-FD34-4509-A8D8-65DD7C17AAD8}" type="presParOf" srcId="{785DFC65-95C6-4ADD-9509-36706586DFCA}" destId="{E2FFC006-3EE7-41FB-A2C1-53C6DF65D309}" srcOrd="0" destOrd="0" presId="urn:microsoft.com/office/officeart/2005/8/layout/radial1"/>
    <dgm:cxn modelId="{4D46B136-EBCC-4E04-9BB3-F3A95924B571}" type="presParOf" srcId="{E7C2CC5E-AB5C-447D-8023-16EF5488B351}" destId="{7D8F58D1-717A-4021-988A-1E9D7FF73DD4}" srcOrd="2" destOrd="0" presId="urn:microsoft.com/office/officeart/2005/8/layout/radial1"/>
    <dgm:cxn modelId="{3A3FA6C9-FBAD-49B9-B3D2-776CFCA23394}" type="presParOf" srcId="{E7C2CC5E-AB5C-447D-8023-16EF5488B351}" destId="{D4BBF9E5-1BD4-4AF1-BBA1-20503A812FE2}" srcOrd="3" destOrd="0" presId="urn:microsoft.com/office/officeart/2005/8/layout/radial1"/>
    <dgm:cxn modelId="{E98CA4F6-4EAF-481A-8AE2-90CA70514500}" type="presParOf" srcId="{D4BBF9E5-1BD4-4AF1-BBA1-20503A812FE2}" destId="{15FB749C-F979-4082-9225-D030C930D107}" srcOrd="0" destOrd="0" presId="urn:microsoft.com/office/officeart/2005/8/layout/radial1"/>
    <dgm:cxn modelId="{97B48F37-2DF0-49B1-92AE-E2EB5363D182}" type="presParOf" srcId="{E7C2CC5E-AB5C-447D-8023-16EF5488B351}" destId="{099B9303-4101-45D2-BA15-B8A846651408}" srcOrd="4" destOrd="0" presId="urn:microsoft.com/office/officeart/2005/8/layout/radial1"/>
    <dgm:cxn modelId="{8D71550B-E401-4314-ADD2-15A08DC33CBC}" type="presParOf" srcId="{E7C2CC5E-AB5C-447D-8023-16EF5488B351}" destId="{97D8BB1A-118D-4EC5-A490-53754D7C1303}" srcOrd="5" destOrd="0" presId="urn:microsoft.com/office/officeart/2005/8/layout/radial1"/>
    <dgm:cxn modelId="{7154CAE8-A331-47E2-9E57-2436DEBD3DB9}" type="presParOf" srcId="{97D8BB1A-118D-4EC5-A490-53754D7C1303}" destId="{97217AB4-7266-464F-8FB1-80B30C23CE9B}" srcOrd="0" destOrd="0" presId="urn:microsoft.com/office/officeart/2005/8/layout/radial1"/>
    <dgm:cxn modelId="{C1ED4CBF-0D32-4F10-A0D1-D31124AA8824}" type="presParOf" srcId="{E7C2CC5E-AB5C-447D-8023-16EF5488B351}" destId="{199B3F6B-8EBB-46DA-91DD-1E96F2CFE233}" srcOrd="6" destOrd="0" presId="urn:microsoft.com/office/officeart/2005/8/layout/radial1"/>
    <dgm:cxn modelId="{4F5E4961-9386-483B-9BAB-0600E965AACA}" type="presParOf" srcId="{E7C2CC5E-AB5C-447D-8023-16EF5488B351}" destId="{CA2B846A-8346-4917-B571-15AF050F2BE2}" srcOrd="7" destOrd="0" presId="urn:microsoft.com/office/officeart/2005/8/layout/radial1"/>
    <dgm:cxn modelId="{DAD807CD-CC8A-48C8-8FEA-ABACE0C387C0}" type="presParOf" srcId="{CA2B846A-8346-4917-B571-15AF050F2BE2}" destId="{1ECCA6A3-3C60-4B35-80CA-2B7DBE34B875}" srcOrd="0" destOrd="0" presId="urn:microsoft.com/office/officeart/2005/8/layout/radial1"/>
    <dgm:cxn modelId="{66A89CFA-CC33-4F34-9F12-DACD973D9B4C}" type="presParOf" srcId="{E7C2CC5E-AB5C-447D-8023-16EF5488B351}" destId="{37AB5191-78E4-48E6-9549-4DB706C22542}" srcOrd="8" destOrd="0" presId="urn:microsoft.com/office/officeart/2005/8/layout/radial1"/>
    <dgm:cxn modelId="{B40175A2-E41E-41D3-B350-65C305A72907}" type="presParOf" srcId="{E7C2CC5E-AB5C-447D-8023-16EF5488B351}" destId="{5686E620-5BD8-49A7-AE62-C97391B3FFD6}" srcOrd="9" destOrd="0" presId="urn:microsoft.com/office/officeart/2005/8/layout/radial1"/>
    <dgm:cxn modelId="{0B5FA20E-EE9B-4EFD-A25B-18FD89C596DD}" type="presParOf" srcId="{5686E620-5BD8-49A7-AE62-C97391B3FFD6}" destId="{F10FB2EE-08F0-4529-BCFD-B83DCAE03CC2}" srcOrd="0" destOrd="0" presId="urn:microsoft.com/office/officeart/2005/8/layout/radial1"/>
    <dgm:cxn modelId="{C616B427-8C03-41E3-B092-011AAAF26C36}" type="presParOf" srcId="{E7C2CC5E-AB5C-447D-8023-16EF5488B351}" destId="{ED7965E6-28C2-44A6-8665-866AEAA20F51}" srcOrd="10" destOrd="0" presId="urn:microsoft.com/office/officeart/2005/8/layout/radial1"/>
    <dgm:cxn modelId="{30592F7E-18C2-4071-92FC-49AA640B8C2D}" type="presParOf" srcId="{E7C2CC5E-AB5C-447D-8023-16EF5488B351}" destId="{3E753F8A-9F8F-4AD1-934E-459176D69EC3}" srcOrd="11" destOrd="0" presId="urn:microsoft.com/office/officeart/2005/8/layout/radial1"/>
    <dgm:cxn modelId="{98F928D3-3C66-46A5-985A-5ED7C02AF61C}" type="presParOf" srcId="{3E753F8A-9F8F-4AD1-934E-459176D69EC3}" destId="{0CAE1DF4-93EB-4A0B-8A85-7596E6583CE1}" srcOrd="0" destOrd="0" presId="urn:microsoft.com/office/officeart/2005/8/layout/radial1"/>
    <dgm:cxn modelId="{DC098E67-FC1B-456D-94CD-85421869791B}" type="presParOf" srcId="{E7C2CC5E-AB5C-447D-8023-16EF5488B351}" destId="{2AFC5448-68D5-4BD6-9125-9A8B6DBD5FF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EA7F9-9D72-4852-8CE9-9AA196906CE5}">
      <dsp:nvSpPr>
        <dsp:cNvPr id="0" name=""/>
        <dsp:cNvSpPr/>
      </dsp:nvSpPr>
      <dsp:spPr>
        <a:xfrm>
          <a:off x="3359400" y="1696341"/>
          <a:ext cx="1867383" cy="19168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>
              <a:latin typeface="Hanyi Senty Chalk Original" panose="03000600000000000000" pitchFamily="66" charset="-120"/>
              <a:ea typeface="Hanyi Senty Chalk Original" panose="03000600000000000000" pitchFamily="66" charset="-120"/>
            </a:rPr>
            <a:t>網路使用問題</a:t>
          </a:r>
        </a:p>
      </dsp:txBody>
      <dsp:txXfrm>
        <a:off x="3632872" y="1977062"/>
        <a:ext cx="1320439" cy="1355438"/>
      </dsp:txXfrm>
    </dsp:sp>
    <dsp:sp modelId="{785DFC65-95C6-4ADD-9509-36706586DFCA}">
      <dsp:nvSpPr>
        <dsp:cNvPr id="0" name=""/>
        <dsp:cNvSpPr/>
      </dsp:nvSpPr>
      <dsp:spPr>
        <a:xfrm rot="19831638">
          <a:off x="5080236" y="2060857"/>
          <a:ext cx="475716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475716" y="146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Hanyi Senty Chalk Original" panose="03000600000000000000" pitchFamily="66" charset="-120"/>
            <a:ea typeface="Hanyi Senty Chalk Original" panose="03000600000000000000" pitchFamily="66" charset="-120"/>
          </a:endParaRPr>
        </a:p>
      </dsp:txBody>
      <dsp:txXfrm>
        <a:off x="5306201" y="2063614"/>
        <a:ext cx="23785" cy="23785"/>
      </dsp:txXfrm>
    </dsp:sp>
    <dsp:sp modelId="{7D8F58D1-717A-4021-988A-1E9D7FF73DD4}">
      <dsp:nvSpPr>
        <dsp:cNvPr id="0" name=""/>
        <dsp:cNvSpPr/>
      </dsp:nvSpPr>
      <dsp:spPr>
        <a:xfrm>
          <a:off x="5430584" y="867957"/>
          <a:ext cx="1461817" cy="14618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Hanyi Senty Chalk Original" panose="03000600000000000000" pitchFamily="66" charset="-120"/>
              <a:ea typeface="Hanyi Senty Chalk Original" panose="03000600000000000000" pitchFamily="66" charset="-120"/>
            </a:rPr>
            <a:t>網路交友</a:t>
          </a:r>
        </a:p>
      </dsp:txBody>
      <dsp:txXfrm>
        <a:off x="5644662" y="1082035"/>
        <a:ext cx="1033661" cy="1033661"/>
      </dsp:txXfrm>
    </dsp:sp>
    <dsp:sp modelId="{D4BBF9E5-1BD4-4AF1-BBA1-20503A812FE2}">
      <dsp:nvSpPr>
        <dsp:cNvPr id="0" name=""/>
        <dsp:cNvSpPr/>
      </dsp:nvSpPr>
      <dsp:spPr>
        <a:xfrm rot="16495774">
          <a:off x="4264898" y="1564944"/>
          <a:ext cx="241856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241856" y="146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Hanyi Senty Chalk Original" panose="03000600000000000000" pitchFamily="66" charset="-120"/>
            <a:ea typeface="Hanyi Senty Chalk Original" panose="03000600000000000000" pitchFamily="66" charset="-120"/>
          </a:endParaRPr>
        </a:p>
      </dsp:txBody>
      <dsp:txXfrm>
        <a:off x="4379780" y="1573548"/>
        <a:ext cx="12092" cy="12092"/>
      </dsp:txXfrm>
    </dsp:sp>
    <dsp:sp modelId="{099B9303-4101-45D2-BA15-B8A846651408}">
      <dsp:nvSpPr>
        <dsp:cNvPr id="0" name=""/>
        <dsp:cNvSpPr/>
      </dsp:nvSpPr>
      <dsp:spPr>
        <a:xfrm>
          <a:off x="3728117" y="0"/>
          <a:ext cx="1461817" cy="14618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Hanyi Senty Chalk Original" panose="03000600000000000000" pitchFamily="66" charset="-120"/>
              <a:ea typeface="Hanyi Senty Chalk Original" panose="03000600000000000000" pitchFamily="66" charset="-120"/>
            </a:rPr>
            <a:t>網路成癮</a:t>
          </a:r>
        </a:p>
      </dsp:txBody>
      <dsp:txXfrm>
        <a:off x="3942195" y="214078"/>
        <a:ext cx="1033661" cy="1033661"/>
      </dsp:txXfrm>
    </dsp:sp>
    <dsp:sp modelId="{97D8BB1A-118D-4EC5-A490-53754D7C1303}">
      <dsp:nvSpPr>
        <dsp:cNvPr id="0" name=""/>
        <dsp:cNvSpPr/>
      </dsp:nvSpPr>
      <dsp:spPr>
        <a:xfrm rot="1636854">
          <a:off x="5104762" y="3163722"/>
          <a:ext cx="407200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407200" y="146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Hanyi Senty Chalk Original" panose="03000600000000000000" pitchFamily="66" charset="-120"/>
            <a:ea typeface="Hanyi Senty Chalk Original" panose="03000600000000000000" pitchFamily="66" charset="-120"/>
          </a:endParaRPr>
        </a:p>
      </dsp:txBody>
      <dsp:txXfrm>
        <a:off x="5298183" y="3168193"/>
        <a:ext cx="20360" cy="20360"/>
      </dsp:txXfrm>
    </dsp:sp>
    <dsp:sp modelId="{199B3F6B-8EBB-46DA-91DD-1E96F2CFE233}">
      <dsp:nvSpPr>
        <dsp:cNvPr id="0" name=""/>
        <dsp:cNvSpPr/>
      </dsp:nvSpPr>
      <dsp:spPr>
        <a:xfrm>
          <a:off x="5408017" y="2875799"/>
          <a:ext cx="1461817" cy="14618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Hanyi Senty Chalk Original" panose="03000600000000000000" pitchFamily="66" charset="-120"/>
              <a:ea typeface="Hanyi Senty Chalk Original" panose="03000600000000000000" pitchFamily="66" charset="-120"/>
            </a:rPr>
            <a:t>網路色情</a:t>
          </a:r>
        </a:p>
      </dsp:txBody>
      <dsp:txXfrm>
        <a:off x="5622095" y="3089877"/>
        <a:ext cx="1033661" cy="1033661"/>
      </dsp:txXfrm>
    </dsp:sp>
    <dsp:sp modelId="{CA2B846A-8346-4917-B571-15AF050F2BE2}">
      <dsp:nvSpPr>
        <dsp:cNvPr id="0" name=""/>
        <dsp:cNvSpPr/>
      </dsp:nvSpPr>
      <dsp:spPr>
        <a:xfrm rot="5235431">
          <a:off x="4226224" y="3715673"/>
          <a:ext cx="236789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236789" y="146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Hanyi Senty Chalk Original" panose="03000600000000000000" pitchFamily="66" charset="-120"/>
            <a:ea typeface="Hanyi Senty Chalk Original" panose="03000600000000000000" pitchFamily="66" charset="-120"/>
          </a:endParaRPr>
        </a:p>
      </dsp:txBody>
      <dsp:txXfrm>
        <a:off x="4338699" y="3724404"/>
        <a:ext cx="11839" cy="11839"/>
      </dsp:txXfrm>
    </dsp:sp>
    <dsp:sp modelId="{37AB5191-78E4-48E6-9549-4DB706C22542}">
      <dsp:nvSpPr>
        <dsp:cNvPr id="0" name=""/>
        <dsp:cNvSpPr/>
      </dsp:nvSpPr>
      <dsp:spPr>
        <a:xfrm>
          <a:off x="3654351" y="3847745"/>
          <a:ext cx="1461817" cy="14618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Hanyi Senty Chalk Original" panose="03000600000000000000" pitchFamily="66" charset="-120"/>
              <a:ea typeface="Hanyi Senty Chalk Original" panose="03000600000000000000" pitchFamily="66" charset="-120"/>
            </a:rPr>
            <a:t>個資洩漏</a:t>
          </a:r>
        </a:p>
      </dsp:txBody>
      <dsp:txXfrm>
        <a:off x="3868429" y="4061823"/>
        <a:ext cx="1033661" cy="1033661"/>
      </dsp:txXfrm>
    </dsp:sp>
    <dsp:sp modelId="{5686E620-5BD8-49A7-AE62-C97391B3FFD6}">
      <dsp:nvSpPr>
        <dsp:cNvPr id="0" name=""/>
        <dsp:cNvSpPr/>
      </dsp:nvSpPr>
      <dsp:spPr>
        <a:xfrm rot="8925055">
          <a:off x="3072299" y="3244478"/>
          <a:ext cx="449645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449645" y="146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Hanyi Senty Chalk Original" panose="03000600000000000000" pitchFamily="66" charset="-120"/>
            <a:ea typeface="Hanyi Senty Chalk Original" panose="03000600000000000000" pitchFamily="66" charset="-120"/>
          </a:endParaRPr>
        </a:p>
      </dsp:txBody>
      <dsp:txXfrm rot="10800000">
        <a:off x="3285881" y="3247887"/>
        <a:ext cx="22482" cy="22482"/>
      </dsp:txXfrm>
    </dsp:sp>
    <dsp:sp modelId="{ED7965E6-28C2-44A6-8665-866AEAA20F51}">
      <dsp:nvSpPr>
        <dsp:cNvPr id="0" name=""/>
        <dsp:cNvSpPr/>
      </dsp:nvSpPr>
      <dsp:spPr>
        <a:xfrm>
          <a:off x="1749140" y="3024015"/>
          <a:ext cx="1461817" cy="146181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Hanyi Senty Chalk Original" panose="03000600000000000000" pitchFamily="66" charset="-120"/>
              <a:ea typeface="Hanyi Senty Chalk Original" panose="03000600000000000000" pitchFamily="66" charset="-120"/>
            </a:rPr>
            <a:t>網路霸凌</a:t>
          </a:r>
        </a:p>
      </dsp:txBody>
      <dsp:txXfrm>
        <a:off x="1963218" y="3238093"/>
        <a:ext cx="1033661" cy="1033661"/>
      </dsp:txXfrm>
    </dsp:sp>
    <dsp:sp modelId="{3E753F8A-9F8F-4AD1-934E-459176D69EC3}">
      <dsp:nvSpPr>
        <dsp:cNvPr id="0" name=""/>
        <dsp:cNvSpPr/>
      </dsp:nvSpPr>
      <dsp:spPr>
        <a:xfrm rot="12792263">
          <a:off x="3051195" y="1989316"/>
          <a:ext cx="495028" cy="29300"/>
        </a:xfrm>
        <a:custGeom>
          <a:avLst/>
          <a:gdLst/>
          <a:ahLst/>
          <a:cxnLst/>
          <a:rect l="0" t="0" r="0" b="0"/>
          <a:pathLst>
            <a:path>
              <a:moveTo>
                <a:pt x="0" y="14650"/>
              </a:moveTo>
              <a:lnTo>
                <a:pt x="495028" y="1465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>
            <a:latin typeface="Hanyi Senty Chalk Original" panose="03000600000000000000" pitchFamily="66" charset="-120"/>
            <a:ea typeface="Hanyi Senty Chalk Original" panose="03000600000000000000" pitchFamily="66" charset="-120"/>
          </a:endParaRPr>
        </a:p>
      </dsp:txBody>
      <dsp:txXfrm rot="10800000">
        <a:off x="3286333" y="1991591"/>
        <a:ext cx="24751" cy="24751"/>
      </dsp:txXfrm>
    </dsp:sp>
    <dsp:sp modelId="{2AFC5448-68D5-4BD6-9125-9A8B6DBD5FF1}">
      <dsp:nvSpPr>
        <dsp:cNvPr id="0" name=""/>
        <dsp:cNvSpPr/>
      </dsp:nvSpPr>
      <dsp:spPr>
        <a:xfrm>
          <a:off x="1749132" y="737247"/>
          <a:ext cx="1461817" cy="1461817"/>
        </a:xfrm>
        <a:prstGeom prst="ellipse">
          <a:avLst/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>
              <a:latin typeface="Hanyi Senty Chalk Original" panose="03000600000000000000" pitchFamily="66" charset="-120"/>
              <a:ea typeface="Hanyi Senty Chalk Original" panose="03000600000000000000" pitchFamily="66" charset="-120"/>
            </a:rPr>
            <a:t>網路詐騙</a:t>
          </a:r>
        </a:p>
      </dsp:txBody>
      <dsp:txXfrm>
        <a:off x="1963210" y="951325"/>
        <a:ext cx="1033661" cy="1033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F8AEA-2212-455C-9A7F-1BCB035557D1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83C6D-8208-451D-8F56-5BEDDE6DA8E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41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「</a:t>
            </a:r>
            <a:r>
              <a:rPr lang="en-US" altLang="zh-TW" dirty="0"/>
              <a:t>7</a:t>
            </a:r>
            <a:r>
              <a:rPr lang="zh-TW" altLang="en-US" dirty="0"/>
              <a:t>不」：</a:t>
            </a:r>
            <a:br>
              <a:rPr lang="zh-TW" altLang="en-US" dirty="0"/>
            </a:br>
            <a:r>
              <a:rPr lang="en-US" altLang="zh-TW" dirty="0"/>
              <a:t>1</a:t>
            </a:r>
            <a:r>
              <a:rPr lang="zh-TW" altLang="en-US" dirty="0"/>
              <a:t>、不繳錢：不繳交用途不明或不合理的費用</a:t>
            </a:r>
            <a:br>
              <a:rPr lang="zh-TW" altLang="en-US" dirty="0"/>
            </a:br>
            <a:r>
              <a:rPr lang="en-US" altLang="zh-TW" dirty="0"/>
              <a:t>2</a:t>
            </a:r>
            <a:r>
              <a:rPr lang="zh-TW" altLang="en-US" dirty="0"/>
              <a:t>、不購買：不購買不清楚的任何產品。</a:t>
            </a:r>
            <a:br>
              <a:rPr lang="zh-TW" altLang="en-US" dirty="0"/>
            </a:br>
            <a:r>
              <a:rPr lang="en-US" altLang="zh-TW" dirty="0"/>
              <a:t>3</a:t>
            </a:r>
            <a:r>
              <a:rPr lang="zh-TW" altLang="en-US" dirty="0"/>
              <a:t>、不辦卡：不隨意在徵才公司要求下辦理信用卡</a:t>
            </a:r>
            <a:br>
              <a:rPr lang="zh-TW" altLang="en-US" dirty="0"/>
            </a:br>
            <a:r>
              <a:rPr lang="en-US" altLang="zh-TW" dirty="0"/>
              <a:t>4</a:t>
            </a:r>
            <a:r>
              <a:rPr lang="zh-TW" altLang="en-US" dirty="0"/>
              <a:t>、不簽約：不隨意簽署文件或契約</a:t>
            </a:r>
            <a:br>
              <a:rPr lang="zh-TW" altLang="en-US" dirty="0"/>
            </a:br>
            <a:r>
              <a:rPr lang="en-US" altLang="zh-TW" dirty="0"/>
              <a:t>5</a:t>
            </a:r>
            <a:r>
              <a:rPr lang="zh-TW" altLang="en-US" dirty="0"/>
              <a:t>、不離身：不繳交身分證、金融卡、存摺給公司保管</a:t>
            </a:r>
            <a:br>
              <a:rPr lang="zh-TW" altLang="en-US" dirty="0"/>
            </a:br>
            <a:r>
              <a:rPr lang="en-US" altLang="zh-TW" dirty="0"/>
              <a:t>6</a:t>
            </a:r>
            <a:r>
              <a:rPr lang="zh-TW" altLang="en-US" dirty="0"/>
              <a:t>、不飲用：不飲用酒精及不明飲料</a:t>
            </a:r>
            <a:br>
              <a:rPr lang="zh-TW" altLang="en-US" dirty="0"/>
            </a:br>
            <a:r>
              <a:rPr lang="en-US" altLang="zh-TW" dirty="0"/>
              <a:t>7</a:t>
            </a:r>
            <a:r>
              <a:rPr lang="zh-TW" altLang="en-US" dirty="0"/>
              <a:t>、不非法工作：不從事非法工作。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solidFill>
                  <a:srgbClr val="C00000"/>
                </a:solidFill>
                <a:latin typeface="華康歐陽詢體W5(P)" pitchFamily="66" charset="-120"/>
                <a:ea typeface="華康歐陽詢體W5(P)" pitchFamily="66" charset="-120"/>
              </a:rPr>
              <a:t>「</a:t>
            </a:r>
            <a:r>
              <a:rPr lang="en-US" altLang="zh-TW" sz="1200" dirty="0">
                <a:solidFill>
                  <a:srgbClr val="C00000"/>
                </a:solidFill>
                <a:latin typeface="華康歐陽詢體W5(P)" pitchFamily="66" charset="-120"/>
                <a:ea typeface="華康歐陽詢體W5(P)" pitchFamily="66" charset="-120"/>
              </a:rPr>
              <a:t>3</a:t>
            </a:r>
            <a:r>
              <a:rPr lang="zh-TW" altLang="en-US" sz="1200" dirty="0">
                <a:solidFill>
                  <a:srgbClr val="C00000"/>
                </a:solidFill>
                <a:latin typeface="華康歐陽詢體W5(P)" pitchFamily="66" charset="-120"/>
                <a:ea typeface="華康歐陽詢體W5(P)" pitchFamily="66" charset="-120"/>
              </a:rPr>
              <a:t>要」：</a:t>
            </a:r>
            <a:r>
              <a:rPr lang="zh-TW" altLang="en-US" sz="1200" dirty="0">
                <a:solidFill>
                  <a:prstClr val="black"/>
                </a:solidFill>
                <a:latin typeface="華康歐陽詢體W5(P)" pitchFamily="66" charset="-120"/>
                <a:ea typeface="華康歐陽詢體W5(P)" pitchFamily="66" charset="-120"/>
              </a:rPr>
              <a:t/>
            </a:r>
            <a:br>
              <a:rPr lang="zh-TW" altLang="en-US" sz="1200" dirty="0">
                <a:solidFill>
                  <a:prstClr val="black"/>
                </a:solidFill>
                <a:latin typeface="華康歐陽詢體W5(P)" pitchFamily="66" charset="-120"/>
                <a:ea typeface="華康歐陽詢體W5(P)" pitchFamily="66" charset="-120"/>
              </a:rPr>
            </a:br>
            <a:r>
              <a:rPr lang="en-US" altLang="zh-TW" sz="1200" dirty="0">
                <a:solidFill>
                  <a:prstClr val="black"/>
                </a:solidFill>
                <a:latin typeface="華康歐陽詢體W5(P)" pitchFamily="66" charset="-120"/>
                <a:ea typeface="華康歐陽詢體W5(P)" pitchFamily="66" charset="-120"/>
              </a:rPr>
              <a:t>1</a:t>
            </a:r>
            <a:r>
              <a:rPr lang="zh-TW" altLang="en-US" sz="1200" dirty="0">
                <a:solidFill>
                  <a:prstClr val="black"/>
                </a:solidFill>
                <a:latin typeface="華康歐陽詢體W5(P)" pitchFamily="66" charset="-120"/>
                <a:ea typeface="華康歐陽詢體W5(P)" pitchFamily="66" charset="-120"/>
              </a:rPr>
              <a:t>、要存疑：要查證公司是否合法立案。</a:t>
            </a:r>
            <a:br>
              <a:rPr lang="zh-TW" altLang="en-US" sz="1200" dirty="0">
                <a:solidFill>
                  <a:prstClr val="black"/>
                </a:solidFill>
                <a:latin typeface="華康歐陽詢體W5(P)" pitchFamily="66" charset="-120"/>
                <a:ea typeface="華康歐陽詢體W5(P)" pitchFamily="66" charset="-120"/>
              </a:rPr>
            </a:br>
            <a:r>
              <a:rPr lang="en-US" altLang="zh-TW" sz="1200" dirty="0">
                <a:solidFill>
                  <a:prstClr val="black"/>
                </a:solidFill>
                <a:latin typeface="華康歐陽詢體W5(P)" pitchFamily="66" charset="-120"/>
                <a:ea typeface="華康歐陽詢體W5(P)" pitchFamily="66" charset="-120"/>
              </a:rPr>
              <a:t>2</a:t>
            </a:r>
            <a:r>
              <a:rPr lang="zh-TW" altLang="en-US" sz="1200" dirty="0">
                <a:solidFill>
                  <a:prstClr val="black"/>
                </a:solidFill>
                <a:latin typeface="華康歐陽詢體W5(P)" pitchFamily="66" charset="-120"/>
                <a:ea typeface="華康歐陽詢體W5(P)" pitchFamily="66" charset="-120"/>
              </a:rPr>
              <a:t>、要確定：要確定工作地點</a:t>
            </a:r>
            <a:r>
              <a:rPr lang="en-US" altLang="zh-TW" sz="1200" dirty="0">
                <a:solidFill>
                  <a:prstClr val="black"/>
                </a:solidFill>
                <a:latin typeface="華康歐陽詢體W5(P)" pitchFamily="66" charset="-120"/>
                <a:ea typeface="華康歐陽詢體W5(P)" pitchFamily="66" charset="-120"/>
              </a:rPr>
              <a:t>/</a:t>
            </a:r>
            <a:r>
              <a:rPr lang="zh-TW" altLang="en-US" sz="1200" dirty="0">
                <a:solidFill>
                  <a:prstClr val="black"/>
                </a:solidFill>
                <a:latin typeface="華康歐陽詢體W5(P)" pitchFamily="66" charset="-120"/>
                <a:ea typeface="華康歐陽詢體W5(P)" pitchFamily="66" charset="-120"/>
              </a:rPr>
              <a:t>內容。</a:t>
            </a:r>
            <a:br>
              <a:rPr lang="zh-TW" altLang="en-US" sz="1200" dirty="0">
                <a:solidFill>
                  <a:prstClr val="black"/>
                </a:solidFill>
                <a:latin typeface="華康歐陽詢體W5(P)" pitchFamily="66" charset="-120"/>
                <a:ea typeface="華康歐陽詢體W5(P)" pitchFamily="66" charset="-120"/>
              </a:rPr>
            </a:br>
            <a:r>
              <a:rPr lang="en-US" altLang="zh-TW" sz="1200" dirty="0">
                <a:solidFill>
                  <a:prstClr val="black"/>
                </a:solidFill>
                <a:latin typeface="華康歐陽詢體W5(P)" pitchFamily="66" charset="-120"/>
                <a:ea typeface="華康歐陽詢體W5(P)" pitchFamily="66" charset="-120"/>
              </a:rPr>
              <a:t>3</a:t>
            </a:r>
            <a:r>
              <a:rPr lang="zh-TW" altLang="en-US" sz="1200" dirty="0">
                <a:solidFill>
                  <a:prstClr val="black"/>
                </a:solidFill>
                <a:latin typeface="華康歐陽詢體W5(P)" pitchFamily="66" charset="-120"/>
                <a:ea typeface="華康歐陽詢體W5(P)" pitchFamily="66" charset="-120"/>
              </a:rPr>
              <a:t>、要陪同：要請親友陪同，或告知前往面試地點。</a:t>
            </a:r>
          </a:p>
          <a:p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83C6D-8208-451D-8F56-5BEDDE6DA8E3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0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勇於求助，可將資訊存證，投訴網站管理人刪除或告訴有權處理的人（如學校老師、家長或警察），千萬不要因害怕而忍耐退讓。</a:t>
            </a:r>
          </a:p>
          <a:p>
            <a:endParaRPr lang="zh-TW" altLang="en-US" dirty="0"/>
          </a:p>
          <a:p>
            <a:r>
              <a:rPr lang="en-US" altLang="zh-TW" dirty="0"/>
              <a:t>2.</a:t>
            </a:r>
            <a:r>
              <a:rPr lang="zh-TW" altLang="en-US" dirty="0"/>
              <a:t>及時處理，。</a:t>
            </a:r>
          </a:p>
          <a:p>
            <a:endParaRPr lang="zh-TW" altLang="en-US" dirty="0"/>
          </a:p>
          <a:p>
            <a:r>
              <a:rPr lang="en-US" altLang="zh-TW" dirty="0"/>
              <a:t>3.</a:t>
            </a:r>
            <a:r>
              <a:rPr lang="zh-TW" altLang="en-US" dirty="0"/>
              <a:t>要終止流傳。在網路看到不當言論，要立即向網站負責人檢舉，甚至發現有人將暴力行為圖片或影片貼上網，都可報警處理，別讓霸凌行為繼續在網路上流傳，造成當事人更嚴重傷害，也別讓自己加入傳播行列成為加害者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883C6D-8208-451D-8F56-5BEDDE6DA8E3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311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AACEE545-22EE-46D2-BDCA-D78FB47E83A3}"/>
              </a:ext>
            </a:extLst>
          </p:cNvPr>
          <p:cNvGrpSpPr/>
          <p:nvPr userDrawn="1"/>
        </p:nvGrpSpPr>
        <p:grpSpPr>
          <a:xfrm>
            <a:off x="791230" y="364272"/>
            <a:ext cx="10609540" cy="6226406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427CBFF-3E54-4045-A378-974DBFD3126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EDD895-862D-4F7C-99B1-8CA734D6D16C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485A1A3-ADBD-4031-AA2E-0C9B04D9667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156750A-CD9C-421C-B87E-5325B1101D1C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AFC41D7-7288-4B06-B18F-6EDC440C0673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AA8C64-1431-4A19-8265-F68E84D6B26D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90570E4-D049-48E3-9F4D-4E094629D8E7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D74E850-909F-41B3-9075-D3C3FA20D8F2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B0C5204-7C42-4BE8-A418-16F0953DD68E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E2C8236-9E87-48C7-9FB6-7B6D3240127E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2E724EE-A6CD-481F-9FD3-CDB601DD5004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996D351-BADE-4427-9916-EF7E23DC06C4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A5099AD-74D4-4584-9341-3D02B41B36A6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EFC24FD-562E-4E5D-B04C-E8FE1CD637B6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8BE3E8-C7A6-4FD5-8028-7F4AF22C2C31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D4776B0-69B0-4664-908C-8E3B7339F7C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533A89A-903E-4170-BFBC-C7D20F10CBB0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E5FD3A7-845D-44F0-A3A0-EBD7A774B02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4BC65B3-2CBC-4EF0-8BFF-190AD4A53C3D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905A349-B721-4678-95B1-D02A707E9B13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89656D8-3EA6-43CC-B48F-32FE4781309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D5AE989-F126-4E18-AB7D-1F33E974831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479852E-57F1-463D-81A0-13AD60E79D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57391F0-051D-4B5B-809F-E853B8864C1D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6C8B219-40BB-4C76-B3E9-86779B995F0B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54E59FC-D832-49BB-BEDA-FB150A2D2BAC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7F03721-E07D-4665-B78E-E2E1F903A63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0B40DD0-2B89-41CC-BC5E-0498213FE26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24ECA8F-66CF-4B3F-9972-A8ACE525404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5F72A59-BFDC-411C-8818-A5EC493BE10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F44BFB7-914F-4A47-A49F-B7C8B400CDE7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83CEB19-3A19-4FB1-959F-9D9845B538E7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3F9D2B-0DDF-441A-BA05-FF48055862ED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D219932-873D-4141-9ABD-E5009D578D90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F494836-3735-494B-8334-54FE302B489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3EACF99-860E-45FA-A1EA-DC1F306C4234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E210728-741D-47B5-8F93-E6886BCBF083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06495C7-B8EB-4710-AB11-BDED44047061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A44C2BC-8DE7-4DF4-A54D-663FFDE5B86A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2113207-2A59-471A-827B-3023CDD9D6FD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6A9AF5-F8EF-4C1F-9554-75B5398697C1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D587022-D947-4FA7-8A76-B7AC07C21B7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7F5A8FB-625E-4348-A55A-0FE26E3BA91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69A0DBE-730A-4531-B334-40D1CDD39D4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4D7891D-8891-4188-B3E2-B27D8F072AFA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453CB75-F774-4957-BC7C-A3A97E05CF8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53C7496-0332-4205-9800-575E3E6D353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8E11A33-E82F-4C11-B334-7F19B7B5A6E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E3FE8DA-06E3-4009-9433-C5BC7C9A571B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BD37828-855F-4FBB-8E20-5177CB262270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5581853-31F3-48AE-A4E0-7FA6F5F8B53A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85BF4EB-B3F0-4C9B-ADAF-B16EB8D6A640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21F55F6-A3C6-49BA-8243-909EC53F7513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74BDF21-A495-42F8-939F-CB95F556D789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5CFCB1C-99D6-45C2-990A-DE0B9952EA2E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CD57BED-FDE5-4733-B89D-41B5EF68CA4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CD37B8D-93A7-4DB7-902C-E2C05650C72D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C001603-B5C6-4B97-8472-E60FD7C1FF2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65583D4-9B3F-4A2A-AB6D-B9E58902179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8E7BF1-AFEC-4D22-BBDC-0E91656A7E5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0A4D324-5C5D-45B3-8F8D-6B39DD56815D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FF6D3F7-4815-430F-A486-C4F4DC80AF4C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43A50D1-B918-4FB6-B294-A92968AD3B05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E4DE1D5-9606-46CB-9664-A474165ADE5C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5F2FB81-1F29-44AB-9E89-553338844031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6B271A6-9195-4E49-BA6D-E2A55EE8872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25CE165-96F5-4FCF-815F-D3DDCC7635C3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EDE6022-FC5B-46C1-BA1F-D834B663A9E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1F87D65-A2AD-4395-9712-71BB46C8FDD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47D7449-D225-4296-BF04-93731B82E0FB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141BD39-670F-4964-8D51-8B681C9F2BD0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B7D47C2-0CEE-4BD2-89A2-F266CDC74271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86C1130-FAA2-4D77-AE88-6DBEDDB4755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E680430-9286-4666-A9FF-08B2C0220A7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6753D8F-A337-4771-9B55-27F2B7CE557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FF20BDD-9B80-45CC-BCEC-47EF34EDB47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BD5A459-824B-459B-B7FB-73EAC8CF6BD7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449C09D-E0A8-4EFE-BF29-8F6B3E06FFD5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5546B3E-7155-415F-832E-EF8D38CE2DE6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FCABA1C-4CCB-43F6-B61C-2F608132892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2CF77A7-F736-4F29-955C-4FC9CB1FF6D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1F96A4B-0674-4FB1-A247-DCD83DFE4B3B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425CAAA-5810-4B1A-939E-39D943A041AF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B529706-AA07-4FD6-BD8D-38244DD6EAB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CFCC17-3947-4F5F-9D8A-6FC2BE270538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31F5CE5-74E3-40E0-8552-83DE8B27CAA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5D06A07-1B61-44EF-B949-3D060484B48D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019AF98-A300-4B10-93AF-571E447F7A88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7E269DE-83ED-481D-9BB1-6A28E8970CFE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F2FF26E-19AC-425A-96CF-F0C74CD4CA7B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CC47429-1067-4E44-9FF6-9F5B40CC0215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E33EC81-A90C-4F00-9B45-83C89BFCB06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F9BD6F8-77E8-42BB-8017-62973BCB6E2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A7977A3-6588-4428-80B7-0DD0986B6A8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A47C221-9EF2-47B5-B82F-3E66F27377DB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54F6905-3760-4180-8DC7-52463FA50A6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F69409D-41C6-49E9-AAA3-E14AEABD5BF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B209FAC-1ED8-4802-A1DB-F2E5B97D0C5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2A967A8-8C8E-4205-8CEB-75C34DA898D6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DFBF166-7468-48BD-BE75-1F02562A828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9A4F13B-880D-44C3-AC1C-24ADB8CC9E58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009AE79-8666-4A09-B604-13A9B9B9AD8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AC1E4B-9356-4150-92A6-3E24E5B7D169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44A359B-1253-4534-8AEC-523116F1BFB2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BC8C591-54AF-41B5-8880-934B5C25DC66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A8723A9-7D4F-48C5-9C29-F17CCA2F4DA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5808F0E-BABB-4CD6-A467-31DAF286BAC0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F68F27C-AD64-4E92-B43A-EB4252365C29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537B7A2-B312-4C46-AC61-BD8F9311B091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272F189-C23D-4B8B-B2F8-9DF9F9F881DD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7340580F-6BEB-45D3-9C64-3C514783B3D3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CB786D3-E62A-4020-8D24-A2DB85BD9F61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681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C33AD2-2541-4EED-BE36-07BC50CC14A3}"/>
              </a:ext>
            </a:extLst>
          </p:cNvPr>
          <p:cNvSpPr/>
          <p:nvPr userDrawn="1"/>
        </p:nvSpPr>
        <p:spPr>
          <a:xfrm>
            <a:off x="3699754" y="379379"/>
            <a:ext cx="1472119" cy="1799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1A442F-20CA-4E52-BC0A-4A8DC2F4758D}"/>
              </a:ext>
            </a:extLst>
          </p:cNvPr>
          <p:cNvSpPr/>
          <p:nvPr userDrawn="1"/>
        </p:nvSpPr>
        <p:spPr>
          <a:xfrm>
            <a:off x="5408579" y="379379"/>
            <a:ext cx="5204298" cy="1799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C948B0E-F0C3-4AAE-BE39-BB126DB621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274323"/>
            <a:ext cx="5635556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817C0B7-75DD-4635-A6F5-5F728C5373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0375" y="1274323"/>
            <a:ext cx="2538919" cy="190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2ECC0D2-2B41-40CF-A370-67703981D7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4749" y="4246123"/>
            <a:ext cx="2538919" cy="2059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29FCD8B-B96F-49BF-A552-82D510B6D07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0375" y="4246123"/>
            <a:ext cx="2538919" cy="2059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B4FCA94-9D4B-4D6C-AEDA-E106A18D1007}"/>
              </a:ext>
            </a:extLst>
          </p:cNvPr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FBAC0C-90AE-4BF6-BD45-2223214B1DE3}"/>
              </a:ext>
            </a:extLst>
          </p:cNvPr>
          <p:cNvGrpSpPr/>
          <p:nvPr userDrawn="1"/>
        </p:nvGrpSpPr>
        <p:grpSpPr>
          <a:xfrm flipH="1">
            <a:off x="722146" y="1529130"/>
            <a:ext cx="4407202" cy="4681248"/>
            <a:chOff x="6446339" y="1280897"/>
            <a:chExt cx="4320717" cy="528517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5A3C585-6A40-421A-A680-72A17DBD8580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91228CF-D9D2-4A77-A0A6-42B0F6E8601E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57DB8C-C6A3-4BA7-8B7B-0B6FC3E2C603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98D523C-46A5-416E-B591-48E33B848D89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2D7AD7-4668-4FFE-80F1-76809786FDF2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BCB2EB-235B-4673-A50A-BFA682F8C1D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4F00AD-8287-4317-831D-EDF1AB1B8705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97076B-D9FB-482E-A52D-539AB42CF9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C05109EE-F6D7-44D9-8EB0-F43BF05022C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flipH="1">
            <a:off x="973352" y="1721796"/>
            <a:ext cx="4027726" cy="318094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4BDBA62A-FFB9-4EAA-A845-F9E7FBE1656D}"/>
              </a:ext>
            </a:extLst>
          </p:cNvPr>
          <p:cNvGrpSpPr/>
          <p:nvPr userDrawn="1"/>
        </p:nvGrpSpPr>
        <p:grpSpPr>
          <a:xfrm>
            <a:off x="850796" y="1991644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501CB877-1AC6-424C-B3BA-D6ABFC26E32B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0C2BE5BA-7167-4D0A-A2D3-B5A7EBB251A0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DEE94761-F08C-411E-92F5-94A4A9F63953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4AFCDA50-2E11-42B5-B780-32DE53F40798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BBF714BD-7EA8-4CDD-96C3-883EA2DD0D6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32032593-70A5-4ED1-86D3-FEE66C4BEB96}"/>
              </a:ext>
            </a:extLst>
          </p:cNvPr>
          <p:cNvGrpSpPr/>
          <p:nvPr userDrawn="1"/>
        </p:nvGrpSpPr>
        <p:grpSpPr>
          <a:xfrm>
            <a:off x="3428276" y="1957776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E3B77530-799D-492E-8338-01D56FC3BD5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68998195-F1B1-45FE-ABA1-91E09AA9722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F93E3408-54D7-4DC3-8B96-960AECE6A44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F9BAFA1E-AE64-4351-B7F7-0D40065FD222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4ECD5656-3255-49C7-9627-AEFD2E735DC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E38E2520-FC64-4AE0-A8E6-D225042448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2411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53F7F2A9-FB3A-469D-A025-F0EF53225A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290033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CE0A9AE1-D462-4ABF-9729-E8E271CD12A0}"/>
              </a:ext>
            </a:extLst>
          </p:cNvPr>
          <p:cNvGrpSpPr/>
          <p:nvPr userDrawn="1"/>
        </p:nvGrpSpPr>
        <p:grpSpPr>
          <a:xfrm>
            <a:off x="2077784" y="1819949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FECFE306-FB02-4369-B9F4-F163D0F1DA39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60177CAD-2350-4B3F-A424-4E8BEF4DEFB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DE285963-536D-4D67-BDAD-A913A1868D4D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B63BD6C0-18F6-4761-9CE9-FCC79EFA9A0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EFAA093E-94D8-4FBC-8C9E-FB5F9E39F6B9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1D6A7D47-511A-445A-9ED2-C0B31C62F7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515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6267096-FAB5-45A6-A9F7-99EC8A46D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77E02B4-A751-4DC8-B44F-BB87A3DE0B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55354B6-B79C-4894-8DA7-39CD6A2C1092}"/>
              </a:ext>
            </a:extLst>
          </p:cNvPr>
          <p:cNvGrpSpPr/>
          <p:nvPr userDrawn="1"/>
        </p:nvGrpSpPr>
        <p:grpSpPr>
          <a:xfrm>
            <a:off x="174448" y="261016"/>
            <a:ext cx="10410651" cy="5719948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111F323-B45D-41E2-9C53-E16E5EB8F8B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93892A-F0E4-4D14-A167-BCF1CBF7BDB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CC6224-0FDF-46C8-96CF-4F72EDAA82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D97E8D-9336-40CC-9B22-C9493499CBE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E55D7F-EB32-4A92-A342-22641E0908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476D76-F8CF-474A-8196-AA1593DB951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D64DEBF7-D7E9-4EA9-95B1-CB5C57498C1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57C714E9-B08A-4559-967D-694DDF7DC28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6F1BA47-4775-4B74-AC46-BA60D1F27A5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B9F8B05-FC7A-416E-8EC1-EAEC4BF14C9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A2811C3-1763-452B-92E6-FA3B089CBCF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8CBDB5-CC23-4B26-91B5-BAF08E69497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15A9E9-2E59-4B6C-9C89-677AEDCCBEB1}"/>
              </a:ext>
            </a:extLst>
          </p:cNvPr>
          <p:cNvGrpSpPr/>
          <p:nvPr userDrawn="1"/>
        </p:nvGrpSpPr>
        <p:grpSpPr>
          <a:xfrm>
            <a:off x="301857" y="4848223"/>
            <a:ext cx="11611697" cy="1997448"/>
            <a:chOff x="3271130" y="4981887"/>
            <a:chExt cx="8577971" cy="14755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A89FA44-0A14-4CB4-A951-AC26B5A2EA51}"/>
                </a:ext>
              </a:extLst>
            </p:cNvPr>
            <p:cNvGrpSpPr/>
            <p:nvPr userDrawn="1"/>
          </p:nvGrpSpPr>
          <p:grpSpPr>
            <a:xfrm>
              <a:off x="10175667" y="4981887"/>
              <a:ext cx="1673434" cy="1352946"/>
              <a:chOff x="8851691" y="3742138"/>
              <a:chExt cx="2515051" cy="20333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9AC13CF9-1A01-472C-B184-B8D1FDFE8382}"/>
                  </a:ext>
                </a:extLst>
              </p:cNvPr>
              <p:cNvSpPr/>
              <p:nvPr/>
            </p:nvSpPr>
            <p:spPr>
              <a:xfrm>
                <a:off x="8851691" y="3742138"/>
                <a:ext cx="2501423" cy="2033381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D74CBBF-AD6A-40B7-ACD4-D206157081B0}"/>
                  </a:ext>
                </a:extLst>
              </p:cNvPr>
              <p:cNvSpPr/>
              <p:nvPr/>
            </p:nvSpPr>
            <p:spPr>
              <a:xfrm>
                <a:off x="8851691" y="4222145"/>
                <a:ext cx="1229006" cy="1229348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6B9B8EF-AF25-4F44-A25C-1149326B2BD6}"/>
                  </a:ext>
                </a:extLst>
              </p:cNvPr>
              <p:cNvSpPr/>
              <p:nvPr/>
            </p:nvSpPr>
            <p:spPr>
              <a:xfrm>
                <a:off x="9295730" y="4230177"/>
                <a:ext cx="1386621" cy="1393929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1BF2991-B5E8-4B3E-B29F-CBB90B845EE5}"/>
                  </a:ext>
                </a:extLst>
              </p:cNvPr>
              <p:cNvSpPr/>
              <p:nvPr/>
            </p:nvSpPr>
            <p:spPr>
              <a:xfrm>
                <a:off x="9450699" y="4367989"/>
                <a:ext cx="532569" cy="691021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050C9E6-EBE9-4CA4-AAE4-EB0F65D5BB9B}"/>
                  </a:ext>
                </a:extLst>
              </p:cNvPr>
              <p:cNvSpPr/>
              <p:nvPr/>
            </p:nvSpPr>
            <p:spPr>
              <a:xfrm>
                <a:off x="9467038" y="4371471"/>
                <a:ext cx="566871" cy="716446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B909C7B-7870-4D06-9D90-8C2B224F4B8D}"/>
                  </a:ext>
                </a:extLst>
              </p:cNvPr>
              <p:cNvSpPr/>
              <p:nvPr/>
            </p:nvSpPr>
            <p:spPr>
              <a:xfrm>
                <a:off x="9458264" y="3742138"/>
                <a:ext cx="1908478" cy="1041671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FBEC56A-6BE5-448F-9565-A0BBE2CA940F}"/>
                  </a:ext>
                </a:extLst>
              </p:cNvPr>
              <p:cNvSpPr/>
              <p:nvPr/>
            </p:nvSpPr>
            <p:spPr>
              <a:xfrm>
                <a:off x="9291574" y="5451032"/>
                <a:ext cx="4617" cy="1846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42F6CED-B6AA-4B95-8ABB-7ABDA4DC0951}"/>
                  </a:ext>
                </a:extLst>
              </p:cNvPr>
              <p:cNvSpPr/>
              <p:nvPr/>
            </p:nvSpPr>
            <p:spPr>
              <a:xfrm>
                <a:off x="9435995" y="4483345"/>
                <a:ext cx="533731" cy="580716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680C42-0B5C-418D-B5F0-87D2D6363A56}"/>
                </a:ext>
              </a:extLst>
            </p:cNvPr>
            <p:cNvSpPr/>
            <p:nvPr userDrawn="1"/>
          </p:nvSpPr>
          <p:spPr>
            <a:xfrm>
              <a:off x="3271130" y="5777272"/>
              <a:ext cx="7170701" cy="680201"/>
            </a:xfrm>
            <a:custGeom>
              <a:avLst/>
              <a:gdLst>
                <a:gd name="connsiteX0" fmla="*/ 6613510 w 8250226"/>
                <a:gd name="connsiteY0" fmla="*/ 0 h 1520066"/>
                <a:gd name="connsiteX1" fmla="*/ 6625977 w 8250226"/>
                <a:gd name="connsiteY1" fmla="*/ 0 h 1520066"/>
                <a:gd name="connsiteX2" fmla="*/ 6964437 w 8250226"/>
                <a:gd name="connsiteY2" fmla="*/ 205015 h 1520066"/>
                <a:gd name="connsiteX3" fmla="*/ 7081720 w 8250226"/>
                <a:gd name="connsiteY3" fmla="*/ 587340 h 1520066"/>
                <a:gd name="connsiteX4" fmla="*/ 7221629 w 8250226"/>
                <a:gd name="connsiteY4" fmla="*/ 899480 h 1520066"/>
                <a:gd name="connsiteX5" fmla="*/ 8199143 w 8250226"/>
                <a:gd name="connsiteY5" fmla="*/ 396639 h 1520066"/>
                <a:gd name="connsiteX6" fmla="*/ 8241625 w 8250226"/>
                <a:gd name="connsiteY6" fmla="*/ 397101 h 1520066"/>
                <a:gd name="connsiteX7" fmla="*/ 8241163 w 8250226"/>
                <a:gd name="connsiteY7" fmla="*/ 439582 h 1520066"/>
                <a:gd name="connsiteX8" fmla="*/ 7887927 w 8250226"/>
                <a:gd name="connsiteY8" fmla="*/ 724940 h 1520066"/>
                <a:gd name="connsiteX9" fmla="*/ 7211471 w 8250226"/>
                <a:gd name="connsiteY9" fmla="*/ 959045 h 1520066"/>
                <a:gd name="connsiteX10" fmla="*/ 7023079 w 8250226"/>
                <a:gd name="connsiteY10" fmla="*/ 599807 h 1520066"/>
                <a:gd name="connsiteX11" fmla="*/ 6625054 w 8250226"/>
                <a:gd name="connsiteY11" fmla="*/ 60489 h 1520066"/>
                <a:gd name="connsiteX12" fmla="*/ 6613972 w 8250226"/>
                <a:gd name="connsiteY12" fmla="*/ 60489 h 1520066"/>
                <a:gd name="connsiteX13" fmla="*/ 5725111 w 8250226"/>
                <a:gd name="connsiteY13" fmla="*/ 640903 h 1520066"/>
                <a:gd name="connsiteX14" fmla="*/ 5596746 w 8250226"/>
                <a:gd name="connsiteY14" fmla="*/ 772500 h 1520066"/>
                <a:gd name="connsiteX15" fmla="*/ 5426824 w 8250226"/>
                <a:gd name="connsiteY15" fmla="*/ 951657 h 1520066"/>
                <a:gd name="connsiteX16" fmla="*/ 5037572 w 8250226"/>
                <a:gd name="connsiteY16" fmla="*/ 1342294 h 1520066"/>
                <a:gd name="connsiteX17" fmla="*/ 4680181 w 8250226"/>
                <a:gd name="connsiteY17" fmla="*/ 1520066 h 1520066"/>
                <a:gd name="connsiteX18" fmla="*/ 4637239 w 8250226"/>
                <a:gd name="connsiteY18" fmla="*/ 1515910 h 1520066"/>
                <a:gd name="connsiteX19" fmla="*/ 4405443 w 8250226"/>
                <a:gd name="connsiteY19" fmla="*/ 1172372 h 1520066"/>
                <a:gd name="connsiteX20" fmla="*/ 4179650 w 8250226"/>
                <a:gd name="connsiteY20" fmla="*/ 762803 h 1520066"/>
                <a:gd name="connsiteX21" fmla="*/ 3311567 w 8250226"/>
                <a:gd name="connsiteY21" fmla="*/ 767883 h 1520066"/>
                <a:gd name="connsiteX22" fmla="*/ 2360834 w 8250226"/>
                <a:gd name="connsiteY22" fmla="*/ 995061 h 1520066"/>
                <a:gd name="connsiteX23" fmla="*/ 2342497 w 8250226"/>
                <a:gd name="connsiteY23" fmla="*/ 992833 h 1520066"/>
                <a:gd name="connsiteX24" fmla="*/ 2126238 w 8250226"/>
                <a:gd name="connsiteY24" fmla="*/ 1040931 h 1520066"/>
                <a:gd name="connsiteX25" fmla="*/ 1317343 w 8250226"/>
                <a:gd name="connsiteY25" fmla="*/ 1114064 h 1520066"/>
                <a:gd name="connsiteX26" fmla="*/ 1009685 w 8250226"/>
                <a:gd name="connsiteY26" fmla="*/ 1102634 h 1520066"/>
                <a:gd name="connsiteX27" fmla="*/ 90523 w 8250226"/>
                <a:gd name="connsiteY27" fmla="*/ 742589 h 1520066"/>
                <a:gd name="connsiteX28" fmla="*/ 22895 w 8250226"/>
                <a:gd name="connsiteY28" fmla="*/ 281579 h 1520066"/>
                <a:gd name="connsiteX29" fmla="*/ 33026 w 8250226"/>
                <a:gd name="connsiteY29" fmla="*/ 257679 h 1520066"/>
                <a:gd name="connsiteX30" fmla="*/ 94142 w 8250226"/>
                <a:gd name="connsiteY30" fmla="*/ 257679 h 1520066"/>
                <a:gd name="connsiteX31" fmla="*/ 76235 w 8250226"/>
                <a:gd name="connsiteY31" fmla="*/ 299677 h 1520066"/>
                <a:gd name="connsiteX32" fmla="*/ 140053 w 8250226"/>
                <a:gd name="connsiteY32" fmla="*/ 715919 h 1520066"/>
                <a:gd name="connsiteX33" fmla="*/ 2361283 w 8250226"/>
                <a:gd name="connsiteY33" fmla="*/ 930232 h 1520066"/>
                <a:gd name="connsiteX34" fmla="*/ 2361890 w 8250226"/>
                <a:gd name="connsiteY34" fmla="*/ 932577 h 1520066"/>
                <a:gd name="connsiteX35" fmla="*/ 2418393 w 8250226"/>
                <a:gd name="connsiteY35" fmla="*/ 916935 h 1520066"/>
                <a:gd name="connsiteX36" fmla="*/ 3300486 w 8250226"/>
                <a:gd name="connsiteY36" fmla="*/ 708780 h 1520066"/>
                <a:gd name="connsiteX37" fmla="*/ 4213357 w 8250226"/>
                <a:gd name="connsiteY37" fmla="*/ 712935 h 1520066"/>
                <a:gd name="connsiteX38" fmla="*/ 4462699 w 8250226"/>
                <a:gd name="connsiteY38" fmla="*/ 1154825 h 1520066"/>
                <a:gd name="connsiteX39" fmla="*/ 4648321 w 8250226"/>
                <a:gd name="connsiteY39" fmla="*/ 1456806 h 1520066"/>
                <a:gd name="connsiteX40" fmla="*/ 5382034 w 8250226"/>
                <a:gd name="connsiteY40" fmla="*/ 911024 h 1520066"/>
                <a:gd name="connsiteX41" fmla="*/ 5554727 w 8250226"/>
                <a:gd name="connsiteY41" fmla="*/ 728634 h 1520066"/>
                <a:gd name="connsiteX42" fmla="*/ 5681246 w 8250226"/>
                <a:gd name="connsiteY42" fmla="*/ 599346 h 1520066"/>
                <a:gd name="connsiteX43" fmla="*/ 6613510 w 8250226"/>
                <a:gd name="connsiteY43" fmla="*/ 0 h 1520066"/>
                <a:gd name="connsiteX0" fmla="*/ 6613510 w 8250226"/>
                <a:gd name="connsiteY0" fmla="*/ 0 h 1520066"/>
                <a:gd name="connsiteX1" fmla="*/ 6625977 w 8250226"/>
                <a:gd name="connsiteY1" fmla="*/ 0 h 1520066"/>
                <a:gd name="connsiteX2" fmla="*/ 6964437 w 8250226"/>
                <a:gd name="connsiteY2" fmla="*/ 205015 h 1520066"/>
                <a:gd name="connsiteX3" fmla="*/ 7081720 w 8250226"/>
                <a:gd name="connsiteY3" fmla="*/ 587340 h 1520066"/>
                <a:gd name="connsiteX4" fmla="*/ 7221629 w 8250226"/>
                <a:gd name="connsiteY4" fmla="*/ 899480 h 1520066"/>
                <a:gd name="connsiteX5" fmla="*/ 8199143 w 8250226"/>
                <a:gd name="connsiteY5" fmla="*/ 396639 h 1520066"/>
                <a:gd name="connsiteX6" fmla="*/ 8241625 w 8250226"/>
                <a:gd name="connsiteY6" fmla="*/ 397101 h 1520066"/>
                <a:gd name="connsiteX7" fmla="*/ 8241163 w 8250226"/>
                <a:gd name="connsiteY7" fmla="*/ 439582 h 1520066"/>
                <a:gd name="connsiteX8" fmla="*/ 7211471 w 8250226"/>
                <a:gd name="connsiteY8" fmla="*/ 959045 h 1520066"/>
                <a:gd name="connsiteX9" fmla="*/ 7023079 w 8250226"/>
                <a:gd name="connsiteY9" fmla="*/ 599807 h 1520066"/>
                <a:gd name="connsiteX10" fmla="*/ 6625054 w 8250226"/>
                <a:gd name="connsiteY10" fmla="*/ 60489 h 1520066"/>
                <a:gd name="connsiteX11" fmla="*/ 6613972 w 8250226"/>
                <a:gd name="connsiteY11" fmla="*/ 60489 h 1520066"/>
                <a:gd name="connsiteX12" fmla="*/ 5725111 w 8250226"/>
                <a:gd name="connsiteY12" fmla="*/ 640903 h 1520066"/>
                <a:gd name="connsiteX13" fmla="*/ 5596746 w 8250226"/>
                <a:gd name="connsiteY13" fmla="*/ 772500 h 1520066"/>
                <a:gd name="connsiteX14" fmla="*/ 5426824 w 8250226"/>
                <a:gd name="connsiteY14" fmla="*/ 951657 h 1520066"/>
                <a:gd name="connsiteX15" fmla="*/ 5037572 w 8250226"/>
                <a:gd name="connsiteY15" fmla="*/ 1342294 h 1520066"/>
                <a:gd name="connsiteX16" fmla="*/ 4680181 w 8250226"/>
                <a:gd name="connsiteY16" fmla="*/ 1520066 h 1520066"/>
                <a:gd name="connsiteX17" fmla="*/ 4637239 w 8250226"/>
                <a:gd name="connsiteY17" fmla="*/ 1515910 h 1520066"/>
                <a:gd name="connsiteX18" fmla="*/ 4405443 w 8250226"/>
                <a:gd name="connsiteY18" fmla="*/ 1172372 h 1520066"/>
                <a:gd name="connsiteX19" fmla="*/ 4179650 w 8250226"/>
                <a:gd name="connsiteY19" fmla="*/ 762803 h 1520066"/>
                <a:gd name="connsiteX20" fmla="*/ 3311567 w 8250226"/>
                <a:gd name="connsiteY20" fmla="*/ 767883 h 1520066"/>
                <a:gd name="connsiteX21" fmla="*/ 2360834 w 8250226"/>
                <a:gd name="connsiteY21" fmla="*/ 995061 h 1520066"/>
                <a:gd name="connsiteX22" fmla="*/ 2342497 w 8250226"/>
                <a:gd name="connsiteY22" fmla="*/ 992833 h 1520066"/>
                <a:gd name="connsiteX23" fmla="*/ 2126238 w 8250226"/>
                <a:gd name="connsiteY23" fmla="*/ 1040931 h 1520066"/>
                <a:gd name="connsiteX24" fmla="*/ 1317343 w 8250226"/>
                <a:gd name="connsiteY24" fmla="*/ 1114064 h 1520066"/>
                <a:gd name="connsiteX25" fmla="*/ 1009685 w 8250226"/>
                <a:gd name="connsiteY25" fmla="*/ 1102634 h 1520066"/>
                <a:gd name="connsiteX26" fmla="*/ 90523 w 8250226"/>
                <a:gd name="connsiteY26" fmla="*/ 742589 h 1520066"/>
                <a:gd name="connsiteX27" fmla="*/ 22895 w 8250226"/>
                <a:gd name="connsiteY27" fmla="*/ 281579 h 1520066"/>
                <a:gd name="connsiteX28" fmla="*/ 33026 w 8250226"/>
                <a:gd name="connsiteY28" fmla="*/ 257679 h 1520066"/>
                <a:gd name="connsiteX29" fmla="*/ 94142 w 8250226"/>
                <a:gd name="connsiteY29" fmla="*/ 257679 h 1520066"/>
                <a:gd name="connsiteX30" fmla="*/ 76235 w 8250226"/>
                <a:gd name="connsiteY30" fmla="*/ 299677 h 1520066"/>
                <a:gd name="connsiteX31" fmla="*/ 140053 w 8250226"/>
                <a:gd name="connsiteY31" fmla="*/ 715919 h 1520066"/>
                <a:gd name="connsiteX32" fmla="*/ 2361283 w 8250226"/>
                <a:gd name="connsiteY32" fmla="*/ 930232 h 1520066"/>
                <a:gd name="connsiteX33" fmla="*/ 2361890 w 8250226"/>
                <a:gd name="connsiteY33" fmla="*/ 932577 h 1520066"/>
                <a:gd name="connsiteX34" fmla="*/ 2418393 w 8250226"/>
                <a:gd name="connsiteY34" fmla="*/ 916935 h 1520066"/>
                <a:gd name="connsiteX35" fmla="*/ 3300486 w 8250226"/>
                <a:gd name="connsiteY35" fmla="*/ 708780 h 1520066"/>
                <a:gd name="connsiteX36" fmla="*/ 4213357 w 8250226"/>
                <a:gd name="connsiteY36" fmla="*/ 712935 h 1520066"/>
                <a:gd name="connsiteX37" fmla="*/ 4462699 w 8250226"/>
                <a:gd name="connsiteY37" fmla="*/ 1154825 h 1520066"/>
                <a:gd name="connsiteX38" fmla="*/ 4648321 w 8250226"/>
                <a:gd name="connsiteY38" fmla="*/ 1456806 h 1520066"/>
                <a:gd name="connsiteX39" fmla="*/ 5382034 w 8250226"/>
                <a:gd name="connsiteY39" fmla="*/ 911024 h 1520066"/>
                <a:gd name="connsiteX40" fmla="*/ 5554727 w 8250226"/>
                <a:gd name="connsiteY40" fmla="*/ 728634 h 1520066"/>
                <a:gd name="connsiteX41" fmla="*/ 5681246 w 8250226"/>
                <a:gd name="connsiteY41" fmla="*/ 599346 h 1520066"/>
                <a:gd name="connsiteX42" fmla="*/ 6613510 w 8250226"/>
                <a:gd name="connsiteY42" fmla="*/ 0 h 1520066"/>
                <a:gd name="connsiteX0" fmla="*/ 6613510 w 8416533"/>
                <a:gd name="connsiteY0" fmla="*/ 0 h 1520066"/>
                <a:gd name="connsiteX1" fmla="*/ 6625977 w 8416533"/>
                <a:gd name="connsiteY1" fmla="*/ 0 h 1520066"/>
                <a:gd name="connsiteX2" fmla="*/ 6964437 w 8416533"/>
                <a:gd name="connsiteY2" fmla="*/ 205015 h 1520066"/>
                <a:gd name="connsiteX3" fmla="*/ 7081720 w 8416533"/>
                <a:gd name="connsiteY3" fmla="*/ 587340 h 1520066"/>
                <a:gd name="connsiteX4" fmla="*/ 7221629 w 8416533"/>
                <a:gd name="connsiteY4" fmla="*/ 899480 h 1520066"/>
                <a:gd name="connsiteX5" fmla="*/ 8199143 w 8416533"/>
                <a:gd name="connsiteY5" fmla="*/ 396639 h 1520066"/>
                <a:gd name="connsiteX6" fmla="*/ 8241625 w 8416533"/>
                <a:gd name="connsiteY6" fmla="*/ 397101 h 1520066"/>
                <a:gd name="connsiteX7" fmla="*/ 8415852 w 8416533"/>
                <a:gd name="connsiteY7" fmla="*/ 762602 h 1520066"/>
                <a:gd name="connsiteX8" fmla="*/ 7211471 w 8416533"/>
                <a:gd name="connsiteY8" fmla="*/ 959045 h 1520066"/>
                <a:gd name="connsiteX9" fmla="*/ 7023079 w 8416533"/>
                <a:gd name="connsiteY9" fmla="*/ 599807 h 1520066"/>
                <a:gd name="connsiteX10" fmla="*/ 6625054 w 8416533"/>
                <a:gd name="connsiteY10" fmla="*/ 60489 h 1520066"/>
                <a:gd name="connsiteX11" fmla="*/ 6613972 w 8416533"/>
                <a:gd name="connsiteY11" fmla="*/ 60489 h 1520066"/>
                <a:gd name="connsiteX12" fmla="*/ 5725111 w 8416533"/>
                <a:gd name="connsiteY12" fmla="*/ 640903 h 1520066"/>
                <a:gd name="connsiteX13" fmla="*/ 5596746 w 8416533"/>
                <a:gd name="connsiteY13" fmla="*/ 772500 h 1520066"/>
                <a:gd name="connsiteX14" fmla="*/ 5426824 w 8416533"/>
                <a:gd name="connsiteY14" fmla="*/ 951657 h 1520066"/>
                <a:gd name="connsiteX15" fmla="*/ 5037572 w 8416533"/>
                <a:gd name="connsiteY15" fmla="*/ 1342294 h 1520066"/>
                <a:gd name="connsiteX16" fmla="*/ 4680181 w 8416533"/>
                <a:gd name="connsiteY16" fmla="*/ 1520066 h 1520066"/>
                <a:gd name="connsiteX17" fmla="*/ 4637239 w 8416533"/>
                <a:gd name="connsiteY17" fmla="*/ 1515910 h 1520066"/>
                <a:gd name="connsiteX18" fmla="*/ 4405443 w 8416533"/>
                <a:gd name="connsiteY18" fmla="*/ 1172372 h 1520066"/>
                <a:gd name="connsiteX19" fmla="*/ 4179650 w 8416533"/>
                <a:gd name="connsiteY19" fmla="*/ 762803 h 1520066"/>
                <a:gd name="connsiteX20" fmla="*/ 3311567 w 8416533"/>
                <a:gd name="connsiteY20" fmla="*/ 767883 h 1520066"/>
                <a:gd name="connsiteX21" fmla="*/ 2360834 w 8416533"/>
                <a:gd name="connsiteY21" fmla="*/ 995061 h 1520066"/>
                <a:gd name="connsiteX22" fmla="*/ 2342497 w 8416533"/>
                <a:gd name="connsiteY22" fmla="*/ 992833 h 1520066"/>
                <a:gd name="connsiteX23" fmla="*/ 2126238 w 8416533"/>
                <a:gd name="connsiteY23" fmla="*/ 1040931 h 1520066"/>
                <a:gd name="connsiteX24" fmla="*/ 1317343 w 8416533"/>
                <a:gd name="connsiteY24" fmla="*/ 1114064 h 1520066"/>
                <a:gd name="connsiteX25" fmla="*/ 1009685 w 8416533"/>
                <a:gd name="connsiteY25" fmla="*/ 1102634 h 1520066"/>
                <a:gd name="connsiteX26" fmla="*/ 90523 w 8416533"/>
                <a:gd name="connsiteY26" fmla="*/ 742589 h 1520066"/>
                <a:gd name="connsiteX27" fmla="*/ 22895 w 8416533"/>
                <a:gd name="connsiteY27" fmla="*/ 281579 h 1520066"/>
                <a:gd name="connsiteX28" fmla="*/ 33026 w 8416533"/>
                <a:gd name="connsiteY28" fmla="*/ 257679 h 1520066"/>
                <a:gd name="connsiteX29" fmla="*/ 94142 w 8416533"/>
                <a:gd name="connsiteY29" fmla="*/ 257679 h 1520066"/>
                <a:gd name="connsiteX30" fmla="*/ 76235 w 8416533"/>
                <a:gd name="connsiteY30" fmla="*/ 299677 h 1520066"/>
                <a:gd name="connsiteX31" fmla="*/ 140053 w 8416533"/>
                <a:gd name="connsiteY31" fmla="*/ 715919 h 1520066"/>
                <a:gd name="connsiteX32" fmla="*/ 2361283 w 8416533"/>
                <a:gd name="connsiteY32" fmla="*/ 930232 h 1520066"/>
                <a:gd name="connsiteX33" fmla="*/ 2361890 w 8416533"/>
                <a:gd name="connsiteY33" fmla="*/ 932577 h 1520066"/>
                <a:gd name="connsiteX34" fmla="*/ 2418393 w 8416533"/>
                <a:gd name="connsiteY34" fmla="*/ 916935 h 1520066"/>
                <a:gd name="connsiteX35" fmla="*/ 3300486 w 8416533"/>
                <a:gd name="connsiteY35" fmla="*/ 708780 h 1520066"/>
                <a:gd name="connsiteX36" fmla="*/ 4213357 w 8416533"/>
                <a:gd name="connsiteY36" fmla="*/ 712935 h 1520066"/>
                <a:gd name="connsiteX37" fmla="*/ 4462699 w 8416533"/>
                <a:gd name="connsiteY37" fmla="*/ 1154825 h 1520066"/>
                <a:gd name="connsiteX38" fmla="*/ 4648321 w 8416533"/>
                <a:gd name="connsiteY38" fmla="*/ 1456806 h 1520066"/>
                <a:gd name="connsiteX39" fmla="*/ 5382034 w 8416533"/>
                <a:gd name="connsiteY39" fmla="*/ 911024 h 1520066"/>
                <a:gd name="connsiteX40" fmla="*/ 5554727 w 8416533"/>
                <a:gd name="connsiteY40" fmla="*/ 728634 h 1520066"/>
                <a:gd name="connsiteX41" fmla="*/ 5681246 w 8416533"/>
                <a:gd name="connsiteY41" fmla="*/ 599346 h 1520066"/>
                <a:gd name="connsiteX42" fmla="*/ 6613510 w 8416533"/>
                <a:gd name="connsiteY42" fmla="*/ 0 h 1520066"/>
                <a:gd name="connsiteX0" fmla="*/ 6613510 w 8416442"/>
                <a:gd name="connsiteY0" fmla="*/ 0 h 1520066"/>
                <a:gd name="connsiteX1" fmla="*/ 6625977 w 8416442"/>
                <a:gd name="connsiteY1" fmla="*/ 0 h 1520066"/>
                <a:gd name="connsiteX2" fmla="*/ 6964437 w 8416442"/>
                <a:gd name="connsiteY2" fmla="*/ 205015 h 1520066"/>
                <a:gd name="connsiteX3" fmla="*/ 7081720 w 8416442"/>
                <a:gd name="connsiteY3" fmla="*/ 587340 h 1520066"/>
                <a:gd name="connsiteX4" fmla="*/ 7221629 w 8416442"/>
                <a:gd name="connsiteY4" fmla="*/ 899480 h 1520066"/>
                <a:gd name="connsiteX5" fmla="*/ 8348876 w 8416442"/>
                <a:gd name="connsiteY5" fmla="*/ 665822 h 1520066"/>
                <a:gd name="connsiteX6" fmla="*/ 8241625 w 8416442"/>
                <a:gd name="connsiteY6" fmla="*/ 397101 h 1520066"/>
                <a:gd name="connsiteX7" fmla="*/ 8415852 w 8416442"/>
                <a:gd name="connsiteY7" fmla="*/ 762602 h 1520066"/>
                <a:gd name="connsiteX8" fmla="*/ 7211471 w 8416442"/>
                <a:gd name="connsiteY8" fmla="*/ 959045 h 1520066"/>
                <a:gd name="connsiteX9" fmla="*/ 7023079 w 8416442"/>
                <a:gd name="connsiteY9" fmla="*/ 599807 h 1520066"/>
                <a:gd name="connsiteX10" fmla="*/ 6625054 w 8416442"/>
                <a:gd name="connsiteY10" fmla="*/ 60489 h 1520066"/>
                <a:gd name="connsiteX11" fmla="*/ 6613972 w 8416442"/>
                <a:gd name="connsiteY11" fmla="*/ 60489 h 1520066"/>
                <a:gd name="connsiteX12" fmla="*/ 5725111 w 8416442"/>
                <a:gd name="connsiteY12" fmla="*/ 640903 h 1520066"/>
                <a:gd name="connsiteX13" fmla="*/ 5596746 w 8416442"/>
                <a:gd name="connsiteY13" fmla="*/ 772500 h 1520066"/>
                <a:gd name="connsiteX14" fmla="*/ 5426824 w 8416442"/>
                <a:gd name="connsiteY14" fmla="*/ 951657 h 1520066"/>
                <a:gd name="connsiteX15" fmla="*/ 5037572 w 8416442"/>
                <a:gd name="connsiteY15" fmla="*/ 1342294 h 1520066"/>
                <a:gd name="connsiteX16" fmla="*/ 4680181 w 8416442"/>
                <a:gd name="connsiteY16" fmla="*/ 1520066 h 1520066"/>
                <a:gd name="connsiteX17" fmla="*/ 4637239 w 8416442"/>
                <a:gd name="connsiteY17" fmla="*/ 1515910 h 1520066"/>
                <a:gd name="connsiteX18" fmla="*/ 4405443 w 8416442"/>
                <a:gd name="connsiteY18" fmla="*/ 1172372 h 1520066"/>
                <a:gd name="connsiteX19" fmla="*/ 4179650 w 8416442"/>
                <a:gd name="connsiteY19" fmla="*/ 762803 h 1520066"/>
                <a:gd name="connsiteX20" fmla="*/ 3311567 w 8416442"/>
                <a:gd name="connsiteY20" fmla="*/ 767883 h 1520066"/>
                <a:gd name="connsiteX21" fmla="*/ 2360834 w 8416442"/>
                <a:gd name="connsiteY21" fmla="*/ 995061 h 1520066"/>
                <a:gd name="connsiteX22" fmla="*/ 2342497 w 8416442"/>
                <a:gd name="connsiteY22" fmla="*/ 992833 h 1520066"/>
                <a:gd name="connsiteX23" fmla="*/ 2126238 w 8416442"/>
                <a:gd name="connsiteY23" fmla="*/ 1040931 h 1520066"/>
                <a:gd name="connsiteX24" fmla="*/ 1317343 w 8416442"/>
                <a:gd name="connsiteY24" fmla="*/ 1114064 h 1520066"/>
                <a:gd name="connsiteX25" fmla="*/ 1009685 w 8416442"/>
                <a:gd name="connsiteY25" fmla="*/ 1102634 h 1520066"/>
                <a:gd name="connsiteX26" fmla="*/ 90523 w 8416442"/>
                <a:gd name="connsiteY26" fmla="*/ 742589 h 1520066"/>
                <a:gd name="connsiteX27" fmla="*/ 22895 w 8416442"/>
                <a:gd name="connsiteY27" fmla="*/ 281579 h 1520066"/>
                <a:gd name="connsiteX28" fmla="*/ 33026 w 8416442"/>
                <a:gd name="connsiteY28" fmla="*/ 257679 h 1520066"/>
                <a:gd name="connsiteX29" fmla="*/ 94142 w 8416442"/>
                <a:gd name="connsiteY29" fmla="*/ 257679 h 1520066"/>
                <a:gd name="connsiteX30" fmla="*/ 76235 w 8416442"/>
                <a:gd name="connsiteY30" fmla="*/ 299677 h 1520066"/>
                <a:gd name="connsiteX31" fmla="*/ 140053 w 8416442"/>
                <a:gd name="connsiteY31" fmla="*/ 715919 h 1520066"/>
                <a:gd name="connsiteX32" fmla="*/ 2361283 w 8416442"/>
                <a:gd name="connsiteY32" fmla="*/ 930232 h 1520066"/>
                <a:gd name="connsiteX33" fmla="*/ 2361890 w 8416442"/>
                <a:gd name="connsiteY33" fmla="*/ 932577 h 1520066"/>
                <a:gd name="connsiteX34" fmla="*/ 2418393 w 8416442"/>
                <a:gd name="connsiteY34" fmla="*/ 916935 h 1520066"/>
                <a:gd name="connsiteX35" fmla="*/ 3300486 w 8416442"/>
                <a:gd name="connsiteY35" fmla="*/ 708780 h 1520066"/>
                <a:gd name="connsiteX36" fmla="*/ 4213357 w 8416442"/>
                <a:gd name="connsiteY36" fmla="*/ 712935 h 1520066"/>
                <a:gd name="connsiteX37" fmla="*/ 4462699 w 8416442"/>
                <a:gd name="connsiteY37" fmla="*/ 1154825 h 1520066"/>
                <a:gd name="connsiteX38" fmla="*/ 4648321 w 8416442"/>
                <a:gd name="connsiteY38" fmla="*/ 1456806 h 1520066"/>
                <a:gd name="connsiteX39" fmla="*/ 5382034 w 8416442"/>
                <a:gd name="connsiteY39" fmla="*/ 911024 h 1520066"/>
                <a:gd name="connsiteX40" fmla="*/ 5554727 w 8416442"/>
                <a:gd name="connsiteY40" fmla="*/ 728634 h 1520066"/>
                <a:gd name="connsiteX41" fmla="*/ 5681246 w 8416442"/>
                <a:gd name="connsiteY41" fmla="*/ 599346 h 1520066"/>
                <a:gd name="connsiteX42" fmla="*/ 6613510 w 8416442"/>
                <a:gd name="connsiteY42" fmla="*/ 0 h 1520066"/>
                <a:gd name="connsiteX0" fmla="*/ 6613510 w 8531776"/>
                <a:gd name="connsiteY0" fmla="*/ 0 h 1520066"/>
                <a:gd name="connsiteX1" fmla="*/ 6625977 w 8531776"/>
                <a:gd name="connsiteY1" fmla="*/ 0 h 1520066"/>
                <a:gd name="connsiteX2" fmla="*/ 6964437 w 8531776"/>
                <a:gd name="connsiteY2" fmla="*/ 205015 h 1520066"/>
                <a:gd name="connsiteX3" fmla="*/ 7081720 w 8531776"/>
                <a:gd name="connsiteY3" fmla="*/ 587340 h 1520066"/>
                <a:gd name="connsiteX4" fmla="*/ 7221629 w 8531776"/>
                <a:gd name="connsiteY4" fmla="*/ 899480 h 1520066"/>
                <a:gd name="connsiteX5" fmla="*/ 8348876 w 8531776"/>
                <a:gd name="connsiteY5" fmla="*/ 665822 h 1520066"/>
                <a:gd name="connsiteX6" fmla="*/ 8415852 w 8531776"/>
                <a:gd name="connsiteY6" fmla="*/ 762602 h 1520066"/>
                <a:gd name="connsiteX7" fmla="*/ 7211471 w 8531776"/>
                <a:gd name="connsiteY7" fmla="*/ 959045 h 1520066"/>
                <a:gd name="connsiteX8" fmla="*/ 7023079 w 8531776"/>
                <a:gd name="connsiteY8" fmla="*/ 599807 h 1520066"/>
                <a:gd name="connsiteX9" fmla="*/ 6625054 w 8531776"/>
                <a:gd name="connsiteY9" fmla="*/ 60489 h 1520066"/>
                <a:gd name="connsiteX10" fmla="*/ 6613972 w 8531776"/>
                <a:gd name="connsiteY10" fmla="*/ 60489 h 1520066"/>
                <a:gd name="connsiteX11" fmla="*/ 5725111 w 8531776"/>
                <a:gd name="connsiteY11" fmla="*/ 640903 h 1520066"/>
                <a:gd name="connsiteX12" fmla="*/ 5596746 w 8531776"/>
                <a:gd name="connsiteY12" fmla="*/ 772500 h 1520066"/>
                <a:gd name="connsiteX13" fmla="*/ 5426824 w 8531776"/>
                <a:gd name="connsiteY13" fmla="*/ 951657 h 1520066"/>
                <a:gd name="connsiteX14" fmla="*/ 5037572 w 8531776"/>
                <a:gd name="connsiteY14" fmla="*/ 1342294 h 1520066"/>
                <a:gd name="connsiteX15" fmla="*/ 4680181 w 8531776"/>
                <a:gd name="connsiteY15" fmla="*/ 1520066 h 1520066"/>
                <a:gd name="connsiteX16" fmla="*/ 4637239 w 8531776"/>
                <a:gd name="connsiteY16" fmla="*/ 1515910 h 1520066"/>
                <a:gd name="connsiteX17" fmla="*/ 4405443 w 8531776"/>
                <a:gd name="connsiteY17" fmla="*/ 1172372 h 1520066"/>
                <a:gd name="connsiteX18" fmla="*/ 4179650 w 8531776"/>
                <a:gd name="connsiteY18" fmla="*/ 762803 h 1520066"/>
                <a:gd name="connsiteX19" fmla="*/ 3311567 w 8531776"/>
                <a:gd name="connsiteY19" fmla="*/ 767883 h 1520066"/>
                <a:gd name="connsiteX20" fmla="*/ 2360834 w 8531776"/>
                <a:gd name="connsiteY20" fmla="*/ 995061 h 1520066"/>
                <a:gd name="connsiteX21" fmla="*/ 2342497 w 8531776"/>
                <a:gd name="connsiteY21" fmla="*/ 992833 h 1520066"/>
                <a:gd name="connsiteX22" fmla="*/ 2126238 w 8531776"/>
                <a:gd name="connsiteY22" fmla="*/ 1040931 h 1520066"/>
                <a:gd name="connsiteX23" fmla="*/ 1317343 w 8531776"/>
                <a:gd name="connsiteY23" fmla="*/ 1114064 h 1520066"/>
                <a:gd name="connsiteX24" fmla="*/ 1009685 w 8531776"/>
                <a:gd name="connsiteY24" fmla="*/ 1102634 h 1520066"/>
                <a:gd name="connsiteX25" fmla="*/ 90523 w 8531776"/>
                <a:gd name="connsiteY25" fmla="*/ 742589 h 1520066"/>
                <a:gd name="connsiteX26" fmla="*/ 22895 w 8531776"/>
                <a:gd name="connsiteY26" fmla="*/ 281579 h 1520066"/>
                <a:gd name="connsiteX27" fmla="*/ 33026 w 8531776"/>
                <a:gd name="connsiteY27" fmla="*/ 257679 h 1520066"/>
                <a:gd name="connsiteX28" fmla="*/ 94142 w 8531776"/>
                <a:gd name="connsiteY28" fmla="*/ 257679 h 1520066"/>
                <a:gd name="connsiteX29" fmla="*/ 76235 w 8531776"/>
                <a:gd name="connsiteY29" fmla="*/ 299677 h 1520066"/>
                <a:gd name="connsiteX30" fmla="*/ 140053 w 8531776"/>
                <a:gd name="connsiteY30" fmla="*/ 715919 h 1520066"/>
                <a:gd name="connsiteX31" fmla="*/ 2361283 w 8531776"/>
                <a:gd name="connsiteY31" fmla="*/ 930232 h 1520066"/>
                <a:gd name="connsiteX32" fmla="*/ 2361890 w 8531776"/>
                <a:gd name="connsiteY32" fmla="*/ 932577 h 1520066"/>
                <a:gd name="connsiteX33" fmla="*/ 2418393 w 8531776"/>
                <a:gd name="connsiteY33" fmla="*/ 916935 h 1520066"/>
                <a:gd name="connsiteX34" fmla="*/ 3300486 w 8531776"/>
                <a:gd name="connsiteY34" fmla="*/ 708780 h 1520066"/>
                <a:gd name="connsiteX35" fmla="*/ 4213357 w 8531776"/>
                <a:gd name="connsiteY35" fmla="*/ 712935 h 1520066"/>
                <a:gd name="connsiteX36" fmla="*/ 4462699 w 8531776"/>
                <a:gd name="connsiteY36" fmla="*/ 1154825 h 1520066"/>
                <a:gd name="connsiteX37" fmla="*/ 4648321 w 8531776"/>
                <a:gd name="connsiteY37" fmla="*/ 1456806 h 1520066"/>
                <a:gd name="connsiteX38" fmla="*/ 5382034 w 8531776"/>
                <a:gd name="connsiteY38" fmla="*/ 911024 h 1520066"/>
                <a:gd name="connsiteX39" fmla="*/ 5554727 w 8531776"/>
                <a:gd name="connsiteY39" fmla="*/ 728634 h 1520066"/>
                <a:gd name="connsiteX40" fmla="*/ 5681246 w 8531776"/>
                <a:gd name="connsiteY40" fmla="*/ 599346 h 1520066"/>
                <a:gd name="connsiteX41" fmla="*/ 6613510 w 8531776"/>
                <a:gd name="connsiteY41" fmla="*/ 0 h 1520066"/>
                <a:gd name="connsiteX0" fmla="*/ 6613510 w 8531776"/>
                <a:gd name="connsiteY0" fmla="*/ 0 h 1520066"/>
                <a:gd name="connsiteX1" fmla="*/ 6625977 w 8531776"/>
                <a:gd name="connsiteY1" fmla="*/ 0 h 1520066"/>
                <a:gd name="connsiteX2" fmla="*/ 6964437 w 8531776"/>
                <a:gd name="connsiteY2" fmla="*/ 205015 h 1520066"/>
                <a:gd name="connsiteX3" fmla="*/ 7081720 w 8531776"/>
                <a:gd name="connsiteY3" fmla="*/ 587340 h 1520066"/>
                <a:gd name="connsiteX4" fmla="*/ 7221629 w 8531776"/>
                <a:gd name="connsiteY4" fmla="*/ 899480 h 1520066"/>
                <a:gd name="connsiteX5" fmla="*/ 8348876 w 8531776"/>
                <a:gd name="connsiteY5" fmla="*/ 665822 h 1520066"/>
                <a:gd name="connsiteX6" fmla="*/ 8415852 w 8531776"/>
                <a:gd name="connsiteY6" fmla="*/ 774648 h 1520066"/>
                <a:gd name="connsiteX7" fmla="*/ 7211471 w 8531776"/>
                <a:gd name="connsiteY7" fmla="*/ 959045 h 1520066"/>
                <a:gd name="connsiteX8" fmla="*/ 7023079 w 8531776"/>
                <a:gd name="connsiteY8" fmla="*/ 599807 h 1520066"/>
                <a:gd name="connsiteX9" fmla="*/ 6625054 w 8531776"/>
                <a:gd name="connsiteY9" fmla="*/ 60489 h 1520066"/>
                <a:gd name="connsiteX10" fmla="*/ 6613972 w 8531776"/>
                <a:gd name="connsiteY10" fmla="*/ 60489 h 1520066"/>
                <a:gd name="connsiteX11" fmla="*/ 5725111 w 8531776"/>
                <a:gd name="connsiteY11" fmla="*/ 640903 h 1520066"/>
                <a:gd name="connsiteX12" fmla="*/ 5596746 w 8531776"/>
                <a:gd name="connsiteY12" fmla="*/ 772500 h 1520066"/>
                <a:gd name="connsiteX13" fmla="*/ 5426824 w 8531776"/>
                <a:gd name="connsiteY13" fmla="*/ 951657 h 1520066"/>
                <a:gd name="connsiteX14" fmla="*/ 5037572 w 8531776"/>
                <a:gd name="connsiteY14" fmla="*/ 1342294 h 1520066"/>
                <a:gd name="connsiteX15" fmla="*/ 4680181 w 8531776"/>
                <a:gd name="connsiteY15" fmla="*/ 1520066 h 1520066"/>
                <a:gd name="connsiteX16" fmla="*/ 4637239 w 8531776"/>
                <a:gd name="connsiteY16" fmla="*/ 1515910 h 1520066"/>
                <a:gd name="connsiteX17" fmla="*/ 4405443 w 8531776"/>
                <a:gd name="connsiteY17" fmla="*/ 1172372 h 1520066"/>
                <a:gd name="connsiteX18" fmla="*/ 4179650 w 8531776"/>
                <a:gd name="connsiteY18" fmla="*/ 762803 h 1520066"/>
                <a:gd name="connsiteX19" fmla="*/ 3311567 w 8531776"/>
                <a:gd name="connsiteY19" fmla="*/ 767883 h 1520066"/>
                <a:gd name="connsiteX20" fmla="*/ 2360834 w 8531776"/>
                <a:gd name="connsiteY20" fmla="*/ 995061 h 1520066"/>
                <a:gd name="connsiteX21" fmla="*/ 2342497 w 8531776"/>
                <a:gd name="connsiteY21" fmla="*/ 992833 h 1520066"/>
                <a:gd name="connsiteX22" fmla="*/ 2126238 w 8531776"/>
                <a:gd name="connsiteY22" fmla="*/ 1040931 h 1520066"/>
                <a:gd name="connsiteX23" fmla="*/ 1317343 w 8531776"/>
                <a:gd name="connsiteY23" fmla="*/ 1114064 h 1520066"/>
                <a:gd name="connsiteX24" fmla="*/ 1009685 w 8531776"/>
                <a:gd name="connsiteY24" fmla="*/ 1102634 h 1520066"/>
                <a:gd name="connsiteX25" fmla="*/ 90523 w 8531776"/>
                <a:gd name="connsiteY25" fmla="*/ 742589 h 1520066"/>
                <a:gd name="connsiteX26" fmla="*/ 22895 w 8531776"/>
                <a:gd name="connsiteY26" fmla="*/ 281579 h 1520066"/>
                <a:gd name="connsiteX27" fmla="*/ 33026 w 8531776"/>
                <a:gd name="connsiteY27" fmla="*/ 257679 h 1520066"/>
                <a:gd name="connsiteX28" fmla="*/ 94142 w 8531776"/>
                <a:gd name="connsiteY28" fmla="*/ 257679 h 1520066"/>
                <a:gd name="connsiteX29" fmla="*/ 76235 w 8531776"/>
                <a:gd name="connsiteY29" fmla="*/ 299677 h 1520066"/>
                <a:gd name="connsiteX30" fmla="*/ 140053 w 8531776"/>
                <a:gd name="connsiteY30" fmla="*/ 715919 h 1520066"/>
                <a:gd name="connsiteX31" fmla="*/ 2361283 w 8531776"/>
                <a:gd name="connsiteY31" fmla="*/ 930232 h 1520066"/>
                <a:gd name="connsiteX32" fmla="*/ 2361890 w 8531776"/>
                <a:gd name="connsiteY32" fmla="*/ 932577 h 1520066"/>
                <a:gd name="connsiteX33" fmla="*/ 2418393 w 8531776"/>
                <a:gd name="connsiteY33" fmla="*/ 916935 h 1520066"/>
                <a:gd name="connsiteX34" fmla="*/ 3300486 w 8531776"/>
                <a:gd name="connsiteY34" fmla="*/ 708780 h 1520066"/>
                <a:gd name="connsiteX35" fmla="*/ 4213357 w 8531776"/>
                <a:gd name="connsiteY35" fmla="*/ 712935 h 1520066"/>
                <a:gd name="connsiteX36" fmla="*/ 4462699 w 8531776"/>
                <a:gd name="connsiteY36" fmla="*/ 1154825 h 1520066"/>
                <a:gd name="connsiteX37" fmla="*/ 4648321 w 8531776"/>
                <a:gd name="connsiteY37" fmla="*/ 1456806 h 1520066"/>
                <a:gd name="connsiteX38" fmla="*/ 5382034 w 8531776"/>
                <a:gd name="connsiteY38" fmla="*/ 911024 h 1520066"/>
                <a:gd name="connsiteX39" fmla="*/ 5554727 w 8531776"/>
                <a:gd name="connsiteY39" fmla="*/ 728634 h 1520066"/>
                <a:gd name="connsiteX40" fmla="*/ 5681246 w 8531776"/>
                <a:gd name="connsiteY40" fmla="*/ 599346 h 1520066"/>
                <a:gd name="connsiteX41" fmla="*/ 6613510 w 8531776"/>
                <a:gd name="connsiteY41" fmla="*/ 0 h 1520066"/>
                <a:gd name="connsiteX0" fmla="*/ 6613510 w 8454400"/>
                <a:gd name="connsiteY0" fmla="*/ 0 h 1520066"/>
                <a:gd name="connsiteX1" fmla="*/ 6625977 w 8454400"/>
                <a:gd name="connsiteY1" fmla="*/ 0 h 1520066"/>
                <a:gd name="connsiteX2" fmla="*/ 6964437 w 8454400"/>
                <a:gd name="connsiteY2" fmla="*/ 205015 h 1520066"/>
                <a:gd name="connsiteX3" fmla="*/ 7081720 w 8454400"/>
                <a:gd name="connsiteY3" fmla="*/ 587340 h 1520066"/>
                <a:gd name="connsiteX4" fmla="*/ 7221629 w 8454400"/>
                <a:gd name="connsiteY4" fmla="*/ 899480 h 1520066"/>
                <a:gd name="connsiteX5" fmla="*/ 8348876 w 8454400"/>
                <a:gd name="connsiteY5" fmla="*/ 665822 h 1520066"/>
                <a:gd name="connsiteX6" fmla="*/ 8415852 w 8454400"/>
                <a:gd name="connsiteY6" fmla="*/ 774648 h 1520066"/>
                <a:gd name="connsiteX7" fmla="*/ 7211471 w 8454400"/>
                <a:gd name="connsiteY7" fmla="*/ 959045 h 1520066"/>
                <a:gd name="connsiteX8" fmla="*/ 7023079 w 8454400"/>
                <a:gd name="connsiteY8" fmla="*/ 599807 h 1520066"/>
                <a:gd name="connsiteX9" fmla="*/ 6625054 w 8454400"/>
                <a:gd name="connsiteY9" fmla="*/ 60489 h 1520066"/>
                <a:gd name="connsiteX10" fmla="*/ 6613972 w 8454400"/>
                <a:gd name="connsiteY10" fmla="*/ 60489 h 1520066"/>
                <a:gd name="connsiteX11" fmla="*/ 5725111 w 8454400"/>
                <a:gd name="connsiteY11" fmla="*/ 640903 h 1520066"/>
                <a:gd name="connsiteX12" fmla="*/ 5596746 w 8454400"/>
                <a:gd name="connsiteY12" fmla="*/ 772500 h 1520066"/>
                <a:gd name="connsiteX13" fmla="*/ 5426824 w 8454400"/>
                <a:gd name="connsiteY13" fmla="*/ 951657 h 1520066"/>
                <a:gd name="connsiteX14" fmla="*/ 5037572 w 8454400"/>
                <a:gd name="connsiteY14" fmla="*/ 1342294 h 1520066"/>
                <a:gd name="connsiteX15" fmla="*/ 4680181 w 8454400"/>
                <a:gd name="connsiteY15" fmla="*/ 1520066 h 1520066"/>
                <a:gd name="connsiteX16" fmla="*/ 4637239 w 8454400"/>
                <a:gd name="connsiteY16" fmla="*/ 1515910 h 1520066"/>
                <a:gd name="connsiteX17" fmla="*/ 4405443 w 8454400"/>
                <a:gd name="connsiteY17" fmla="*/ 1172372 h 1520066"/>
                <a:gd name="connsiteX18" fmla="*/ 4179650 w 8454400"/>
                <a:gd name="connsiteY18" fmla="*/ 762803 h 1520066"/>
                <a:gd name="connsiteX19" fmla="*/ 3311567 w 8454400"/>
                <a:gd name="connsiteY19" fmla="*/ 767883 h 1520066"/>
                <a:gd name="connsiteX20" fmla="*/ 2360834 w 8454400"/>
                <a:gd name="connsiteY20" fmla="*/ 995061 h 1520066"/>
                <a:gd name="connsiteX21" fmla="*/ 2342497 w 8454400"/>
                <a:gd name="connsiteY21" fmla="*/ 992833 h 1520066"/>
                <a:gd name="connsiteX22" fmla="*/ 2126238 w 8454400"/>
                <a:gd name="connsiteY22" fmla="*/ 1040931 h 1520066"/>
                <a:gd name="connsiteX23" fmla="*/ 1317343 w 8454400"/>
                <a:gd name="connsiteY23" fmla="*/ 1114064 h 1520066"/>
                <a:gd name="connsiteX24" fmla="*/ 1009685 w 8454400"/>
                <a:gd name="connsiteY24" fmla="*/ 1102634 h 1520066"/>
                <a:gd name="connsiteX25" fmla="*/ 90523 w 8454400"/>
                <a:gd name="connsiteY25" fmla="*/ 742589 h 1520066"/>
                <a:gd name="connsiteX26" fmla="*/ 22895 w 8454400"/>
                <a:gd name="connsiteY26" fmla="*/ 281579 h 1520066"/>
                <a:gd name="connsiteX27" fmla="*/ 33026 w 8454400"/>
                <a:gd name="connsiteY27" fmla="*/ 257679 h 1520066"/>
                <a:gd name="connsiteX28" fmla="*/ 94142 w 8454400"/>
                <a:gd name="connsiteY28" fmla="*/ 257679 h 1520066"/>
                <a:gd name="connsiteX29" fmla="*/ 76235 w 8454400"/>
                <a:gd name="connsiteY29" fmla="*/ 299677 h 1520066"/>
                <a:gd name="connsiteX30" fmla="*/ 140053 w 8454400"/>
                <a:gd name="connsiteY30" fmla="*/ 715919 h 1520066"/>
                <a:gd name="connsiteX31" fmla="*/ 2361283 w 8454400"/>
                <a:gd name="connsiteY31" fmla="*/ 930232 h 1520066"/>
                <a:gd name="connsiteX32" fmla="*/ 2361890 w 8454400"/>
                <a:gd name="connsiteY32" fmla="*/ 932577 h 1520066"/>
                <a:gd name="connsiteX33" fmla="*/ 2418393 w 8454400"/>
                <a:gd name="connsiteY33" fmla="*/ 916935 h 1520066"/>
                <a:gd name="connsiteX34" fmla="*/ 3300486 w 8454400"/>
                <a:gd name="connsiteY34" fmla="*/ 708780 h 1520066"/>
                <a:gd name="connsiteX35" fmla="*/ 4213357 w 8454400"/>
                <a:gd name="connsiteY35" fmla="*/ 712935 h 1520066"/>
                <a:gd name="connsiteX36" fmla="*/ 4462699 w 8454400"/>
                <a:gd name="connsiteY36" fmla="*/ 1154825 h 1520066"/>
                <a:gd name="connsiteX37" fmla="*/ 4648321 w 8454400"/>
                <a:gd name="connsiteY37" fmla="*/ 1456806 h 1520066"/>
                <a:gd name="connsiteX38" fmla="*/ 5382034 w 8454400"/>
                <a:gd name="connsiteY38" fmla="*/ 911024 h 1520066"/>
                <a:gd name="connsiteX39" fmla="*/ 5554727 w 8454400"/>
                <a:gd name="connsiteY39" fmla="*/ 728634 h 1520066"/>
                <a:gd name="connsiteX40" fmla="*/ 5681246 w 8454400"/>
                <a:gd name="connsiteY40" fmla="*/ 599346 h 1520066"/>
                <a:gd name="connsiteX41" fmla="*/ 6613510 w 8454400"/>
                <a:gd name="connsiteY41" fmla="*/ 0 h 1520066"/>
                <a:gd name="connsiteX0" fmla="*/ 6613510 w 8415852"/>
                <a:gd name="connsiteY0" fmla="*/ 0 h 1520066"/>
                <a:gd name="connsiteX1" fmla="*/ 6625977 w 8415852"/>
                <a:gd name="connsiteY1" fmla="*/ 0 h 1520066"/>
                <a:gd name="connsiteX2" fmla="*/ 6964437 w 8415852"/>
                <a:gd name="connsiteY2" fmla="*/ 205015 h 1520066"/>
                <a:gd name="connsiteX3" fmla="*/ 7081720 w 8415852"/>
                <a:gd name="connsiteY3" fmla="*/ 587340 h 1520066"/>
                <a:gd name="connsiteX4" fmla="*/ 7221629 w 8415852"/>
                <a:gd name="connsiteY4" fmla="*/ 899480 h 1520066"/>
                <a:gd name="connsiteX5" fmla="*/ 8348876 w 8415852"/>
                <a:gd name="connsiteY5" fmla="*/ 665822 h 1520066"/>
                <a:gd name="connsiteX6" fmla="*/ 8415852 w 8415852"/>
                <a:gd name="connsiteY6" fmla="*/ 774648 h 1520066"/>
                <a:gd name="connsiteX7" fmla="*/ 7211471 w 8415852"/>
                <a:gd name="connsiteY7" fmla="*/ 959045 h 1520066"/>
                <a:gd name="connsiteX8" fmla="*/ 7023079 w 8415852"/>
                <a:gd name="connsiteY8" fmla="*/ 599807 h 1520066"/>
                <a:gd name="connsiteX9" fmla="*/ 6625054 w 8415852"/>
                <a:gd name="connsiteY9" fmla="*/ 60489 h 1520066"/>
                <a:gd name="connsiteX10" fmla="*/ 6613972 w 8415852"/>
                <a:gd name="connsiteY10" fmla="*/ 60489 h 1520066"/>
                <a:gd name="connsiteX11" fmla="*/ 5725111 w 8415852"/>
                <a:gd name="connsiteY11" fmla="*/ 640903 h 1520066"/>
                <a:gd name="connsiteX12" fmla="*/ 5596746 w 8415852"/>
                <a:gd name="connsiteY12" fmla="*/ 772500 h 1520066"/>
                <a:gd name="connsiteX13" fmla="*/ 5426824 w 8415852"/>
                <a:gd name="connsiteY13" fmla="*/ 951657 h 1520066"/>
                <a:gd name="connsiteX14" fmla="*/ 5037572 w 8415852"/>
                <a:gd name="connsiteY14" fmla="*/ 1342294 h 1520066"/>
                <a:gd name="connsiteX15" fmla="*/ 4680181 w 8415852"/>
                <a:gd name="connsiteY15" fmla="*/ 1520066 h 1520066"/>
                <a:gd name="connsiteX16" fmla="*/ 4637239 w 8415852"/>
                <a:gd name="connsiteY16" fmla="*/ 1515910 h 1520066"/>
                <a:gd name="connsiteX17" fmla="*/ 4405443 w 8415852"/>
                <a:gd name="connsiteY17" fmla="*/ 1172372 h 1520066"/>
                <a:gd name="connsiteX18" fmla="*/ 4179650 w 8415852"/>
                <a:gd name="connsiteY18" fmla="*/ 762803 h 1520066"/>
                <a:gd name="connsiteX19" fmla="*/ 3311567 w 8415852"/>
                <a:gd name="connsiteY19" fmla="*/ 767883 h 1520066"/>
                <a:gd name="connsiteX20" fmla="*/ 2360834 w 8415852"/>
                <a:gd name="connsiteY20" fmla="*/ 995061 h 1520066"/>
                <a:gd name="connsiteX21" fmla="*/ 2342497 w 8415852"/>
                <a:gd name="connsiteY21" fmla="*/ 992833 h 1520066"/>
                <a:gd name="connsiteX22" fmla="*/ 2126238 w 8415852"/>
                <a:gd name="connsiteY22" fmla="*/ 1040931 h 1520066"/>
                <a:gd name="connsiteX23" fmla="*/ 1317343 w 8415852"/>
                <a:gd name="connsiteY23" fmla="*/ 1114064 h 1520066"/>
                <a:gd name="connsiteX24" fmla="*/ 1009685 w 8415852"/>
                <a:gd name="connsiteY24" fmla="*/ 1102634 h 1520066"/>
                <a:gd name="connsiteX25" fmla="*/ 90523 w 8415852"/>
                <a:gd name="connsiteY25" fmla="*/ 742589 h 1520066"/>
                <a:gd name="connsiteX26" fmla="*/ 22895 w 8415852"/>
                <a:gd name="connsiteY26" fmla="*/ 281579 h 1520066"/>
                <a:gd name="connsiteX27" fmla="*/ 33026 w 8415852"/>
                <a:gd name="connsiteY27" fmla="*/ 257679 h 1520066"/>
                <a:gd name="connsiteX28" fmla="*/ 94142 w 8415852"/>
                <a:gd name="connsiteY28" fmla="*/ 257679 h 1520066"/>
                <a:gd name="connsiteX29" fmla="*/ 76235 w 8415852"/>
                <a:gd name="connsiteY29" fmla="*/ 299677 h 1520066"/>
                <a:gd name="connsiteX30" fmla="*/ 140053 w 8415852"/>
                <a:gd name="connsiteY30" fmla="*/ 715919 h 1520066"/>
                <a:gd name="connsiteX31" fmla="*/ 2361283 w 8415852"/>
                <a:gd name="connsiteY31" fmla="*/ 930232 h 1520066"/>
                <a:gd name="connsiteX32" fmla="*/ 2361890 w 8415852"/>
                <a:gd name="connsiteY32" fmla="*/ 932577 h 1520066"/>
                <a:gd name="connsiteX33" fmla="*/ 2418393 w 8415852"/>
                <a:gd name="connsiteY33" fmla="*/ 916935 h 1520066"/>
                <a:gd name="connsiteX34" fmla="*/ 3300486 w 8415852"/>
                <a:gd name="connsiteY34" fmla="*/ 708780 h 1520066"/>
                <a:gd name="connsiteX35" fmla="*/ 4213357 w 8415852"/>
                <a:gd name="connsiteY35" fmla="*/ 712935 h 1520066"/>
                <a:gd name="connsiteX36" fmla="*/ 4462699 w 8415852"/>
                <a:gd name="connsiteY36" fmla="*/ 1154825 h 1520066"/>
                <a:gd name="connsiteX37" fmla="*/ 4648321 w 8415852"/>
                <a:gd name="connsiteY37" fmla="*/ 1456806 h 1520066"/>
                <a:gd name="connsiteX38" fmla="*/ 5382034 w 8415852"/>
                <a:gd name="connsiteY38" fmla="*/ 911024 h 1520066"/>
                <a:gd name="connsiteX39" fmla="*/ 5554727 w 8415852"/>
                <a:gd name="connsiteY39" fmla="*/ 728634 h 1520066"/>
                <a:gd name="connsiteX40" fmla="*/ 5681246 w 8415852"/>
                <a:gd name="connsiteY40" fmla="*/ 599346 h 1520066"/>
                <a:gd name="connsiteX41" fmla="*/ 6613510 w 8415852"/>
                <a:gd name="connsiteY41" fmla="*/ 0 h 1520066"/>
                <a:gd name="connsiteX0" fmla="*/ 6613510 w 8399098"/>
                <a:gd name="connsiteY0" fmla="*/ 0 h 1520066"/>
                <a:gd name="connsiteX1" fmla="*/ 6625977 w 8399098"/>
                <a:gd name="connsiteY1" fmla="*/ 0 h 1520066"/>
                <a:gd name="connsiteX2" fmla="*/ 6964437 w 8399098"/>
                <a:gd name="connsiteY2" fmla="*/ 205015 h 1520066"/>
                <a:gd name="connsiteX3" fmla="*/ 7081720 w 8399098"/>
                <a:gd name="connsiteY3" fmla="*/ 587340 h 1520066"/>
                <a:gd name="connsiteX4" fmla="*/ 7221629 w 8399098"/>
                <a:gd name="connsiteY4" fmla="*/ 899480 h 1520066"/>
                <a:gd name="connsiteX5" fmla="*/ 8348876 w 8399098"/>
                <a:gd name="connsiteY5" fmla="*/ 665822 h 1520066"/>
                <a:gd name="connsiteX6" fmla="*/ 8399098 w 8399098"/>
                <a:gd name="connsiteY6" fmla="*/ 726460 h 1520066"/>
                <a:gd name="connsiteX7" fmla="*/ 7211471 w 8399098"/>
                <a:gd name="connsiteY7" fmla="*/ 959045 h 1520066"/>
                <a:gd name="connsiteX8" fmla="*/ 7023079 w 8399098"/>
                <a:gd name="connsiteY8" fmla="*/ 599807 h 1520066"/>
                <a:gd name="connsiteX9" fmla="*/ 6625054 w 8399098"/>
                <a:gd name="connsiteY9" fmla="*/ 60489 h 1520066"/>
                <a:gd name="connsiteX10" fmla="*/ 6613972 w 8399098"/>
                <a:gd name="connsiteY10" fmla="*/ 60489 h 1520066"/>
                <a:gd name="connsiteX11" fmla="*/ 5725111 w 8399098"/>
                <a:gd name="connsiteY11" fmla="*/ 640903 h 1520066"/>
                <a:gd name="connsiteX12" fmla="*/ 5596746 w 8399098"/>
                <a:gd name="connsiteY12" fmla="*/ 772500 h 1520066"/>
                <a:gd name="connsiteX13" fmla="*/ 5426824 w 8399098"/>
                <a:gd name="connsiteY13" fmla="*/ 951657 h 1520066"/>
                <a:gd name="connsiteX14" fmla="*/ 5037572 w 8399098"/>
                <a:gd name="connsiteY14" fmla="*/ 1342294 h 1520066"/>
                <a:gd name="connsiteX15" fmla="*/ 4680181 w 8399098"/>
                <a:gd name="connsiteY15" fmla="*/ 1520066 h 1520066"/>
                <a:gd name="connsiteX16" fmla="*/ 4637239 w 8399098"/>
                <a:gd name="connsiteY16" fmla="*/ 1515910 h 1520066"/>
                <a:gd name="connsiteX17" fmla="*/ 4405443 w 8399098"/>
                <a:gd name="connsiteY17" fmla="*/ 1172372 h 1520066"/>
                <a:gd name="connsiteX18" fmla="*/ 4179650 w 8399098"/>
                <a:gd name="connsiteY18" fmla="*/ 762803 h 1520066"/>
                <a:gd name="connsiteX19" fmla="*/ 3311567 w 8399098"/>
                <a:gd name="connsiteY19" fmla="*/ 767883 h 1520066"/>
                <a:gd name="connsiteX20" fmla="*/ 2360834 w 8399098"/>
                <a:gd name="connsiteY20" fmla="*/ 995061 h 1520066"/>
                <a:gd name="connsiteX21" fmla="*/ 2342497 w 8399098"/>
                <a:gd name="connsiteY21" fmla="*/ 992833 h 1520066"/>
                <a:gd name="connsiteX22" fmla="*/ 2126238 w 8399098"/>
                <a:gd name="connsiteY22" fmla="*/ 1040931 h 1520066"/>
                <a:gd name="connsiteX23" fmla="*/ 1317343 w 8399098"/>
                <a:gd name="connsiteY23" fmla="*/ 1114064 h 1520066"/>
                <a:gd name="connsiteX24" fmla="*/ 1009685 w 8399098"/>
                <a:gd name="connsiteY24" fmla="*/ 1102634 h 1520066"/>
                <a:gd name="connsiteX25" fmla="*/ 90523 w 8399098"/>
                <a:gd name="connsiteY25" fmla="*/ 742589 h 1520066"/>
                <a:gd name="connsiteX26" fmla="*/ 22895 w 8399098"/>
                <a:gd name="connsiteY26" fmla="*/ 281579 h 1520066"/>
                <a:gd name="connsiteX27" fmla="*/ 33026 w 8399098"/>
                <a:gd name="connsiteY27" fmla="*/ 257679 h 1520066"/>
                <a:gd name="connsiteX28" fmla="*/ 94142 w 8399098"/>
                <a:gd name="connsiteY28" fmla="*/ 257679 h 1520066"/>
                <a:gd name="connsiteX29" fmla="*/ 76235 w 8399098"/>
                <a:gd name="connsiteY29" fmla="*/ 299677 h 1520066"/>
                <a:gd name="connsiteX30" fmla="*/ 140053 w 8399098"/>
                <a:gd name="connsiteY30" fmla="*/ 715919 h 1520066"/>
                <a:gd name="connsiteX31" fmla="*/ 2361283 w 8399098"/>
                <a:gd name="connsiteY31" fmla="*/ 930232 h 1520066"/>
                <a:gd name="connsiteX32" fmla="*/ 2361890 w 8399098"/>
                <a:gd name="connsiteY32" fmla="*/ 932577 h 1520066"/>
                <a:gd name="connsiteX33" fmla="*/ 2418393 w 8399098"/>
                <a:gd name="connsiteY33" fmla="*/ 916935 h 1520066"/>
                <a:gd name="connsiteX34" fmla="*/ 3300486 w 8399098"/>
                <a:gd name="connsiteY34" fmla="*/ 708780 h 1520066"/>
                <a:gd name="connsiteX35" fmla="*/ 4213357 w 8399098"/>
                <a:gd name="connsiteY35" fmla="*/ 712935 h 1520066"/>
                <a:gd name="connsiteX36" fmla="*/ 4462699 w 8399098"/>
                <a:gd name="connsiteY36" fmla="*/ 1154825 h 1520066"/>
                <a:gd name="connsiteX37" fmla="*/ 4648321 w 8399098"/>
                <a:gd name="connsiteY37" fmla="*/ 1456806 h 1520066"/>
                <a:gd name="connsiteX38" fmla="*/ 5382034 w 8399098"/>
                <a:gd name="connsiteY38" fmla="*/ 911024 h 1520066"/>
                <a:gd name="connsiteX39" fmla="*/ 5554727 w 8399098"/>
                <a:gd name="connsiteY39" fmla="*/ 728634 h 1520066"/>
                <a:gd name="connsiteX40" fmla="*/ 5681246 w 8399098"/>
                <a:gd name="connsiteY40" fmla="*/ 599346 h 1520066"/>
                <a:gd name="connsiteX41" fmla="*/ 6613510 w 8399098"/>
                <a:gd name="connsiteY41" fmla="*/ 0 h 1520066"/>
                <a:gd name="connsiteX0" fmla="*/ 6613510 w 8399098"/>
                <a:gd name="connsiteY0" fmla="*/ 0 h 1520066"/>
                <a:gd name="connsiteX1" fmla="*/ 6625977 w 8399098"/>
                <a:gd name="connsiteY1" fmla="*/ 0 h 1520066"/>
                <a:gd name="connsiteX2" fmla="*/ 6964437 w 8399098"/>
                <a:gd name="connsiteY2" fmla="*/ 205015 h 1520066"/>
                <a:gd name="connsiteX3" fmla="*/ 7081720 w 8399098"/>
                <a:gd name="connsiteY3" fmla="*/ 587340 h 1520066"/>
                <a:gd name="connsiteX4" fmla="*/ 7221629 w 8399098"/>
                <a:gd name="connsiteY4" fmla="*/ 899480 h 1520066"/>
                <a:gd name="connsiteX5" fmla="*/ 8348876 w 8399098"/>
                <a:gd name="connsiteY5" fmla="*/ 665822 h 1520066"/>
                <a:gd name="connsiteX6" fmla="*/ 8399098 w 8399098"/>
                <a:gd name="connsiteY6" fmla="*/ 726460 h 1520066"/>
                <a:gd name="connsiteX7" fmla="*/ 7211471 w 8399098"/>
                <a:gd name="connsiteY7" fmla="*/ 959045 h 1520066"/>
                <a:gd name="connsiteX8" fmla="*/ 7023079 w 8399098"/>
                <a:gd name="connsiteY8" fmla="*/ 599807 h 1520066"/>
                <a:gd name="connsiteX9" fmla="*/ 6625054 w 8399098"/>
                <a:gd name="connsiteY9" fmla="*/ 60489 h 1520066"/>
                <a:gd name="connsiteX10" fmla="*/ 6613972 w 8399098"/>
                <a:gd name="connsiteY10" fmla="*/ 60489 h 1520066"/>
                <a:gd name="connsiteX11" fmla="*/ 5725111 w 8399098"/>
                <a:gd name="connsiteY11" fmla="*/ 640903 h 1520066"/>
                <a:gd name="connsiteX12" fmla="*/ 5596746 w 8399098"/>
                <a:gd name="connsiteY12" fmla="*/ 772500 h 1520066"/>
                <a:gd name="connsiteX13" fmla="*/ 5426824 w 8399098"/>
                <a:gd name="connsiteY13" fmla="*/ 951657 h 1520066"/>
                <a:gd name="connsiteX14" fmla="*/ 5037572 w 8399098"/>
                <a:gd name="connsiteY14" fmla="*/ 1342294 h 1520066"/>
                <a:gd name="connsiteX15" fmla="*/ 4680181 w 8399098"/>
                <a:gd name="connsiteY15" fmla="*/ 1520066 h 1520066"/>
                <a:gd name="connsiteX16" fmla="*/ 4637239 w 8399098"/>
                <a:gd name="connsiteY16" fmla="*/ 1515910 h 1520066"/>
                <a:gd name="connsiteX17" fmla="*/ 4405443 w 8399098"/>
                <a:gd name="connsiteY17" fmla="*/ 1172372 h 1520066"/>
                <a:gd name="connsiteX18" fmla="*/ 4179650 w 8399098"/>
                <a:gd name="connsiteY18" fmla="*/ 762803 h 1520066"/>
                <a:gd name="connsiteX19" fmla="*/ 3311567 w 8399098"/>
                <a:gd name="connsiteY19" fmla="*/ 767883 h 1520066"/>
                <a:gd name="connsiteX20" fmla="*/ 2360834 w 8399098"/>
                <a:gd name="connsiteY20" fmla="*/ 995061 h 1520066"/>
                <a:gd name="connsiteX21" fmla="*/ 2342497 w 8399098"/>
                <a:gd name="connsiteY21" fmla="*/ 992833 h 1520066"/>
                <a:gd name="connsiteX22" fmla="*/ 2126238 w 8399098"/>
                <a:gd name="connsiteY22" fmla="*/ 1040931 h 1520066"/>
                <a:gd name="connsiteX23" fmla="*/ 1317343 w 8399098"/>
                <a:gd name="connsiteY23" fmla="*/ 1114064 h 1520066"/>
                <a:gd name="connsiteX24" fmla="*/ 1009685 w 8399098"/>
                <a:gd name="connsiteY24" fmla="*/ 1102634 h 1520066"/>
                <a:gd name="connsiteX25" fmla="*/ 90523 w 8399098"/>
                <a:gd name="connsiteY25" fmla="*/ 742589 h 1520066"/>
                <a:gd name="connsiteX26" fmla="*/ 22895 w 8399098"/>
                <a:gd name="connsiteY26" fmla="*/ 281579 h 1520066"/>
                <a:gd name="connsiteX27" fmla="*/ 33026 w 8399098"/>
                <a:gd name="connsiteY27" fmla="*/ 257679 h 1520066"/>
                <a:gd name="connsiteX28" fmla="*/ 94142 w 8399098"/>
                <a:gd name="connsiteY28" fmla="*/ 257679 h 1520066"/>
                <a:gd name="connsiteX29" fmla="*/ 76235 w 8399098"/>
                <a:gd name="connsiteY29" fmla="*/ 299677 h 1520066"/>
                <a:gd name="connsiteX30" fmla="*/ 140053 w 8399098"/>
                <a:gd name="connsiteY30" fmla="*/ 715919 h 1520066"/>
                <a:gd name="connsiteX31" fmla="*/ 2361283 w 8399098"/>
                <a:gd name="connsiteY31" fmla="*/ 930232 h 1520066"/>
                <a:gd name="connsiteX32" fmla="*/ 2361890 w 8399098"/>
                <a:gd name="connsiteY32" fmla="*/ 932577 h 1520066"/>
                <a:gd name="connsiteX33" fmla="*/ 2418393 w 8399098"/>
                <a:gd name="connsiteY33" fmla="*/ 916935 h 1520066"/>
                <a:gd name="connsiteX34" fmla="*/ 3300486 w 8399098"/>
                <a:gd name="connsiteY34" fmla="*/ 708780 h 1520066"/>
                <a:gd name="connsiteX35" fmla="*/ 4213357 w 8399098"/>
                <a:gd name="connsiteY35" fmla="*/ 712935 h 1520066"/>
                <a:gd name="connsiteX36" fmla="*/ 4462699 w 8399098"/>
                <a:gd name="connsiteY36" fmla="*/ 1154825 h 1520066"/>
                <a:gd name="connsiteX37" fmla="*/ 4648321 w 8399098"/>
                <a:gd name="connsiteY37" fmla="*/ 1456806 h 1520066"/>
                <a:gd name="connsiteX38" fmla="*/ 5382034 w 8399098"/>
                <a:gd name="connsiteY38" fmla="*/ 911024 h 1520066"/>
                <a:gd name="connsiteX39" fmla="*/ 5554727 w 8399098"/>
                <a:gd name="connsiteY39" fmla="*/ 728634 h 1520066"/>
                <a:gd name="connsiteX40" fmla="*/ 5681246 w 8399098"/>
                <a:gd name="connsiteY40" fmla="*/ 599346 h 1520066"/>
                <a:gd name="connsiteX41" fmla="*/ 6613510 w 8399098"/>
                <a:gd name="connsiteY41" fmla="*/ 0 h 1520066"/>
                <a:gd name="connsiteX0" fmla="*/ 6613510 w 8393514"/>
                <a:gd name="connsiteY0" fmla="*/ 0 h 1520066"/>
                <a:gd name="connsiteX1" fmla="*/ 6625977 w 8393514"/>
                <a:gd name="connsiteY1" fmla="*/ 0 h 1520066"/>
                <a:gd name="connsiteX2" fmla="*/ 6964437 w 8393514"/>
                <a:gd name="connsiteY2" fmla="*/ 205015 h 1520066"/>
                <a:gd name="connsiteX3" fmla="*/ 7081720 w 8393514"/>
                <a:gd name="connsiteY3" fmla="*/ 587340 h 1520066"/>
                <a:gd name="connsiteX4" fmla="*/ 7221629 w 8393514"/>
                <a:gd name="connsiteY4" fmla="*/ 899480 h 1520066"/>
                <a:gd name="connsiteX5" fmla="*/ 8348876 w 8393514"/>
                <a:gd name="connsiteY5" fmla="*/ 665822 h 1520066"/>
                <a:gd name="connsiteX6" fmla="*/ 8393514 w 8393514"/>
                <a:gd name="connsiteY6" fmla="*/ 714412 h 1520066"/>
                <a:gd name="connsiteX7" fmla="*/ 7211471 w 8393514"/>
                <a:gd name="connsiteY7" fmla="*/ 959045 h 1520066"/>
                <a:gd name="connsiteX8" fmla="*/ 7023079 w 8393514"/>
                <a:gd name="connsiteY8" fmla="*/ 599807 h 1520066"/>
                <a:gd name="connsiteX9" fmla="*/ 6625054 w 8393514"/>
                <a:gd name="connsiteY9" fmla="*/ 60489 h 1520066"/>
                <a:gd name="connsiteX10" fmla="*/ 6613972 w 8393514"/>
                <a:gd name="connsiteY10" fmla="*/ 60489 h 1520066"/>
                <a:gd name="connsiteX11" fmla="*/ 5725111 w 8393514"/>
                <a:gd name="connsiteY11" fmla="*/ 640903 h 1520066"/>
                <a:gd name="connsiteX12" fmla="*/ 5596746 w 8393514"/>
                <a:gd name="connsiteY12" fmla="*/ 772500 h 1520066"/>
                <a:gd name="connsiteX13" fmla="*/ 5426824 w 8393514"/>
                <a:gd name="connsiteY13" fmla="*/ 951657 h 1520066"/>
                <a:gd name="connsiteX14" fmla="*/ 5037572 w 8393514"/>
                <a:gd name="connsiteY14" fmla="*/ 1342294 h 1520066"/>
                <a:gd name="connsiteX15" fmla="*/ 4680181 w 8393514"/>
                <a:gd name="connsiteY15" fmla="*/ 1520066 h 1520066"/>
                <a:gd name="connsiteX16" fmla="*/ 4637239 w 8393514"/>
                <a:gd name="connsiteY16" fmla="*/ 1515910 h 1520066"/>
                <a:gd name="connsiteX17" fmla="*/ 4405443 w 8393514"/>
                <a:gd name="connsiteY17" fmla="*/ 1172372 h 1520066"/>
                <a:gd name="connsiteX18" fmla="*/ 4179650 w 8393514"/>
                <a:gd name="connsiteY18" fmla="*/ 762803 h 1520066"/>
                <a:gd name="connsiteX19" fmla="*/ 3311567 w 8393514"/>
                <a:gd name="connsiteY19" fmla="*/ 767883 h 1520066"/>
                <a:gd name="connsiteX20" fmla="*/ 2360834 w 8393514"/>
                <a:gd name="connsiteY20" fmla="*/ 995061 h 1520066"/>
                <a:gd name="connsiteX21" fmla="*/ 2342497 w 8393514"/>
                <a:gd name="connsiteY21" fmla="*/ 992833 h 1520066"/>
                <a:gd name="connsiteX22" fmla="*/ 2126238 w 8393514"/>
                <a:gd name="connsiteY22" fmla="*/ 1040931 h 1520066"/>
                <a:gd name="connsiteX23" fmla="*/ 1317343 w 8393514"/>
                <a:gd name="connsiteY23" fmla="*/ 1114064 h 1520066"/>
                <a:gd name="connsiteX24" fmla="*/ 1009685 w 8393514"/>
                <a:gd name="connsiteY24" fmla="*/ 1102634 h 1520066"/>
                <a:gd name="connsiteX25" fmla="*/ 90523 w 8393514"/>
                <a:gd name="connsiteY25" fmla="*/ 742589 h 1520066"/>
                <a:gd name="connsiteX26" fmla="*/ 22895 w 8393514"/>
                <a:gd name="connsiteY26" fmla="*/ 281579 h 1520066"/>
                <a:gd name="connsiteX27" fmla="*/ 33026 w 8393514"/>
                <a:gd name="connsiteY27" fmla="*/ 257679 h 1520066"/>
                <a:gd name="connsiteX28" fmla="*/ 94142 w 8393514"/>
                <a:gd name="connsiteY28" fmla="*/ 257679 h 1520066"/>
                <a:gd name="connsiteX29" fmla="*/ 76235 w 8393514"/>
                <a:gd name="connsiteY29" fmla="*/ 299677 h 1520066"/>
                <a:gd name="connsiteX30" fmla="*/ 140053 w 8393514"/>
                <a:gd name="connsiteY30" fmla="*/ 715919 h 1520066"/>
                <a:gd name="connsiteX31" fmla="*/ 2361283 w 8393514"/>
                <a:gd name="connsiteY31" fmla="*/ 930232 h 1520066"/>
                <a:gd name="connsiteX32" fmla="*/ 2361890 w 8393514"/>
                <a:gd name="connsiteY32" fmla="*/ 932577 h 1520066"/>
                <a:gd name="connsiteX33" fmla="*/ 2418393 w 8393514"/>
                <a:gd name="connsiteY33" fmla="*/ 916935 h 1520066"/>
                <a:gd name="connsiteX34" fmla="*/ 3300486 w 8393514"/>
                <a:gd name="connsiteY34" fmla="*/ 708780 h 1520066"/>
                <a:gd name="connsiteX35" fmla="*/ 4213357 w 8393514"/>
                <a:gd name="connsiteY35" fmla="*/ 712935 h 1520066"/>
                <a:gd name="connsiteX36" fmla="*/ 4462699 w 8393514"/>
                <a:gd name="connsiteY36" fmla="*/ 1154825 h 1520066"/>
                <a:gd name="connsiteX37" fmla="*/ 4648321 w 8393514"/>
                <a:gd name="connsiteY37" fmla="*/ 1456806 h 1520066"/>
                <a:gd name="connsiteX38" fmla="*/ 5382034 w 8393514"/>
                <a:gd name="connsiteY38" fmla="*/ 911024 h 1520066"/>
                <a:gd name="connsiteX39" fmla="*/ 5554727 w 8393514"/>
                <a:gd name="connsiteY39" fmla="*/ 728634 h 1520066"/>
                <a:gd name="connsiteX40" fmla="*/ 5681246 w 8393514"/>
                <a:gd name="connsiteY40" fmla="*/ 599346 h 1520066"/>
                <a:gd name="connsiteX41" fmla="*/ 6613510 w 8393514"/>
                <a:gd name="connsiteY41" fmla="*/ 0 h 1520066"/>
                <a:gd name="connsiteX0" fmla="*/ 6613510 w 8393514"/>
                <a:gd name="connsiteY0" fmla="*/ 0 h 1520066"/>
                <a:gd name="connsiteX1" fmla="*/ 6625977 w 8393514"/>
                <a:gd name="connsiteY1" fmla="*/ 0 h 1520066"/>
                <a:gd name="connsiteX2" fmla="*/ 6964437 w 8393514"/>
                <a:gd name="connsiteY2" fmla="*/ 205015 h 1520066"/>
                <a:gd name="connsiteX3" fmla="*/ 7062175 w 8393514"/>
                <a:gd name="connsiteY3" fmla="*/ 575294 h 1520066"/>
                <a:gd name="connsiteX4" fmla="*/ 7221629 w 8393514"/>
                <a:gd name="connsiteY4" fmla="*/ 899480 h 1520066"/>
                <a:gd name="connsiteX5" fmla="*/ 8348876 w 8393514"/>
                <a:gd name="connsiteY5" fmla="*/ 665822 h 1520066"/>
                <a:gd name="connsiteX6" fmla="*/ 8393514 w 8393514"/>
                <a:gd name="connsiteY6" fmla="*/ 714412 h 1520066"/>
                <a:gd name="connsiteX7" fmla="*/ 7211471 w 8393514"/>
                <a:gd name="connsiteY7" fmla="*/ 959045 h 1520066"/>
                <a:gd name="connsiteX8" fmla="*/ 7023079 w 8393514"/>
                <a:gd name="connsiteY8" fmla="*/ 599807 h 1520066"/>
                <a:gd name="connsiteX9" fmla="*/ 6625054 w 8393514"/>
                <a:gd name="connsiteY9" fmla="*/ 60489 h 1520066"/>
                <a:gd name="connsiteX10" fmla="*/ 6613972 w 8393514"/>
                <a:gd name="connsiteY10" fmla="*/ 60489 h 1520066"/>
                <a:gd name="connsiteX11" fmla="*/ 5725111 w 8393514"/>
                <a:gd name="connsiteY11" fmla="*/ 640903 h 1520066"/>
                <a:gd name="connsiteX12" fmla="*/ 5596746 w 8393514"/>
                <a:gd name="connsiteY12" fmla="*/ 772500 h 1520066"/>
                <a:gd name="connsiteX13" fmla="*/ 5426824 w 8393514"/>
                <a:gd name="connsiteY13" fmla="*/ 951657 h 1520066"/>
                <a:gd name="connsiteX14" fmla="*/ 5037572 w 8393514"/>
                <a:gd name="connsiteY14" fmla="*/ 1342294 h 1520066"/>
                <a:gd name="connsiteX15" fmla="*/ 4680181 w 8393514"/>
                <a:gd name="connsiteY15" fmla="*/ 1520066 h 1520066"/>
                <a:gd name="connsiteX16" fmla="*/ 4637239 w 8393514"/>
                <a:gd name="connsiteY16" fmla="*/ 1515910 h 1520066"/>
                <a:gd name="connsiteX17" fmla="*/ 4405443 w 8393514"/>
                <a:gd name="connsiteY17" fmla="*/ 1172372 h 1520066"/>
                <a:gd name="connsiteX18" fmla="*/ 4179650 w 8393514"/>
                <a:gd name="connsiteY18" fmla="*/ 762803 h 1520066"/>
                <a:gd name="connsiteX19" fmla="*/ 3311567 w 8393514"/>
                <a:gd name="connsiteY19" fmla="*/ 767883 h 1520066"/>
                <a:gd name="connsiteX20" fmla="*/ 2360834 w 8393514"/>
                <a:gd name="connsiteY20" fmla="*/ 995061 h 1520066"/>
                <a:gd name="connsiteX21" fmla="*/ 2342497 w 8393514"/>
                <a:gd name="connsiteY21" fmla="*/ 992833 h 1520066"/>
                <a:gd name="connsiteX22" fmla="*/ 2126238 w 8393514"/>
                <a:gd name="connsiteY22" fmla="*/ 1040931 h 1520066"/>
                <a:gd name="connsiteX23" fmla="*/ 1317343 w 8393514"/>
                <a:gd name="connsiteY23" fmla="*/ 1114064 h 1520066"/>
                <a:gd name="connsiteX24" fmla="*/ 1009685 w 8393514"/>
                <a:gd name="connsiteY24" fmla="*/ 1102634 h 1520066"/>
                <a:gd name="connsiteX25" fmla="*/ 90523 w 8393514"/>
                <a:gd name="connsiteY25" fmla="*/ 742589 h 1520066"/>
                <a:gd name="connsiteX26" fmla="*/ 22895 w 8393514"/>
                <a:gd name="connsiteY26" fmla="*/ 281579 h 1520066"/>
                <a:gd name="connsiteX27" fmla="*/ 33026 w 8393514"/>
                <a:gd name="connsiteY27" fmla="*/ 257679 h 1520066"/>
                <a:gd name="connsiteX28" fmla="*/ 94142 w 8393514"/>
                <a:gd name="connsiteY28" fmla="*/ 257679 h 1520066"/>
                <a:gd name="connsiteX29" fmla="*/ 76235 w 8393514"/>
                <a:gd name="connsiteY29" fmla="*/ 299677 h 1520066"/>
                <a:gd name="connsiteX30" fmla="*/ 140053 w 8393514"/>
                <a:gd name="connsiteY30" fmla="*/ 715919 h 1520066"/>
                <a:gd name="connsiteX31" fmla="*/ 2361283 w 8393514"/>
                <a:gd name="connsiteY31" fmla="*/ 930232 h 1520066"/>
                <a:gd name="connsiteX32" fmla="*/ 2361890 w 8393514"/>
                <a:gd name="connsiteY32" fmla="*/ 932577 h 1520066"/>
                <a:gd name="connsiteX33" fmla="*/ 2418393 w 8393514"/>
                <a:gd name="connsiteY33" fmla="*/ 916935 h 1520066"/>
                <a:gd name="connsiteX34" fmla="*/ 3300486 w 8393514"/>
                <a:gd name="connsiteY34" fmla="*/ 708780 h 1520066"/>
                <a:gd name="connsiteX35" fmla="*/ 4213357 w 8393514"/>
                <a:gd name="connsiteY35" fmla="*/ 712935 h 1520066"/>
                <a:gd name="connsiteX36" fmla="*/ 4462699 w 8393514"/>
                <a:gd name="connsiteY36" fmla="*/ 1154825 h 1520066"/>
                <a:gd name="connsiteX37" fmla="*/ 4648321 w 8393514"/>
                <a:gd name="connsiteY37" fmla="*/ 1456806 h 1520066"/>
                <a:gd name="connsiteX38" fmla="*/ 5382034 w 8393514"/>
                <a:gd name="connsiteY38" fmla="*/ 911024 h 1520066"/>
                <a:gd name="connsiteX39" fmla="*/ 5554727 w 8393514"/>
                <a:gd name="connsiteY39" fmla="*/ 728634 h 1520066"/>
                <a:gd name="connsiteX40" fmla="*/ 5681246 w 8393514"/>
                <a:gd name="connsiteY40" fmla="*/ 599346 h 1520066"/>
                <a:gd name="connsiteX41" fmla="*/ 6613510 w 8393514"/>
                <a:gd name="connsiteY41" fmla="*/ 0 h 1520066"/>
                <a:gd name="connsiteX0" fmla="*/ 6613510 w 8393514"/>
                <a:gd name="connsiteY0" fmla="*/ 13848 h 1533914"/>
                <a:gd name="connsiteX1" fmla="*/ 6625977 w 8393514"/>
                <a:gd name="connsiteY1" fmla="*/ 13848 h 1533914"/>
                <a:gd name="connsiteX2" fmla="*/ 6972814 w 8393514"/>
                <a:gd name="connsiteY2" fmla="*/ 200793 h 1533914"/>
                <a:gd name="connsiteX3" fmla="*/ 7062175 w 8393514"/>
                <a:gd name="connsiteY3" fmla="*/ 589142 h 1533914"/>
                <a:gd name="connsiteX4" fmla="*/ 7221629 w 8393514"/>
                <a:gd name="connsiteY4" fmla="*/ 913328 h 1533914"/>
                <a:gd name="connsiteX5" fmla="*/ 8348876 w 8393514"/>
                <a:gd name="connsiteY5" fmla="*/ 679670 h 1533914"/>
                <a:gd name="connsiteX6" fmla="*/ 8393514 w 8393514"/>
                <a:gd name="connsiteY6" fmla="*/ 728260 h 1533914"/>
                <a:gd name="connsiteX7" fmla="*/ 7211471 w 8393514"/>
                <a:gd name="connsiteY7" fmla="*/ 972893 h 1533914"/>
                <a:gd name="connsiteX8" fmla="*/ 7023079 w 8393514"/>
                <a:gd name="connsiteY8" fmla="*/ 613655 h 1533914"/>
                <a:gd name="connsiteX9" fmla="*/ 6625054 w 8393514"/>
                <a:gd name="connsiteY9" fmla="*/ 74337 h 1533914"/>
                <a:gd name="connsiteX10" fmla="*/ 6613972 w 8393514"/>
                <a:gd name="connsiteY10" fmla="*/ 74337 h 1533914"/>
                <a:gd name="connsiteX11" fmla="*/ 5725111 w 8393514"/>
                <a:gd name="connsiteY11" fmla="*/ 654751 h 1533914"/>
                <a:gd name="connsiteX12" fmla="*/ 5596746 w 8393514"/>
                <a:gd name="connsiteY12" fmla="*/ 786348 h 1533914"/>
                <a:gd name="connsiteX13" fmla="*/ 5426824 w 8393514"/>
                <a:gd name="connsiteY13" fmla="*/ 965505 h 1533914"/>
                <a:gd name="connsiteX14" fmla="*/ 5037572 w 8393514"/>
                <a:gd name="connsiteY14" fmla="*/ 1356142 h 1533914"/>
                <a:gd name="connsiteX15" fmla="*/ 4680181 w 8393514"/>
                <a:gd name="connsiteY15" fmla="*/ 1533914 h 1533914"/>
                <a:gd name="connsiteX16" fmla="*/ 4637239 w 8393514"/>
                <a:gd name="connsiteY16" fmla="*/ 1529758 h 1533914"/>
                <a:gd name="connsiteX17" fmla="*/ 4405443 w 8393514"/>
                <a:gd name="connsiteY17" fmla="*/ 1186220 h 1533914"/>
                <a:gd name="connsiteX18" fmla="*/ 4179650 w 8393514"/>
                <a:gd name="connsiteY18" fmla="*/ 776651 h 1533914"/>
                <a:gd name="connsiteX19" fmla="*/ 3311567 w 8393514"/>
                <a:gd name="connsiteY19" fmla="*/ 781731 h 1533914"/>
                <a:gd name="connsiteX20" fmla="*/ 2360834 w 8393514"/>
                <a:gd name="connsiteY20" fmla="*/ 1008909 h 1533914"/>
                <a:gd name="connsiteX21" fmla="*/ 2342497 w 8393514"/>
                <a:gd name="connsiteY21" fmla="*/ 1006681 h 1533914"/>
                <a:gd name="connsiteX22" fmla="*/ 2126238 w 8393514"/>
                <a:gd name="connsiteY22" fmla="*/ 1054779 h 1533914"/>
                <a:gd name="connsiteX23" fmla="*/ 1317343 w 8393514"/>
                <a:gd name="connsiteY23" fmla="*/ 1127912 h 1533914"/>
                <a:gd name="connsiteX24" fmla="*/ 1009685 w 8393514"/>
                <a:gd name="connsiteY24" fmla="*/ 1116482 h 1533914"/>
                <a:gd name="connsiteX25" fmla="*/ 90523 w 8393514"/>
                <a:gd name="connsiteY25" fmla="*/ 756437 h 1533914"/>
                <a:gd name="connsiteX26" fmla="*/ 22895 w 8393514"/>
                <a:gd name="connsiteY26" fmla="*/ 295427 h 1533914"/>
                <a:gd name="connsiteX27" fmla="*/ 33026 w 8393514"/>
                <a:gd name="connsiteY27" fmla="*/ 271527 h 1533914"/>
                <a:gd name="connsiteX28" fmla="*/ 94142 w 8393514"/>
                <a:gd name="connsiteY28" fmla="*/ 271527 h 1533914"/>
                <a:gd name="connsiteX29" fmla="*/ 76235 w 8393514"/>
                <a:gd name="connsiteY29" fmla="*/ 313525 h 1533914"/>
                <a:gd name="connsiteX30" fmla="*/ 140053 w 8393514"/>
                <a:gd name="connsiteY30" fmla="*/ 729767 h 1533914"/>
                <a:gd name="connsiteX31" fmla="*/ 2361283 w 8393514"/>
                <a:gd name="connsiteY31" fmla="*/ 944080 h 1533914"/>
                <a:gd name="connsiteX32" fmla="*/ 2361890 w 8393514"/>
                <a:gd name="connsiteY32" fmla="*/ 946425 h 1533914"/>
                <a:gd name="connsiteX33" fmla="*/ 2418393 w 8393514"/>
                <a:gd name="connsiteY33" fmla="*/ 930783 h 1533914"/>
                <a:gd name="connsiteX34" fmla="*/ 3300486 w 8393514"/>
                <a:gd name="connsiteY34" fmla="*/ 722628 h 1533914"/>
                <a:gd name="connsiteX35" fmla="*/ 4213357 w 8393514"/>
                <a:gd name="connsiteY35" fmla="*/ 726783 h 1533914"/>
                <a:gd name="connsiteX36" fmla="*/ 4462699 w 8393514"/>
                <a:gd name="connsiteY36" fmla="*/ 1168673 h 1533914"/>
                <a:gd name="connsiteX37" fmla="*/ 4648321 w 8393514"/>
                <a:gd name="connsiteY37" fmla="*/ 1470654 h 1533914"/>
                <a:gd name="connsiteX38" fmla="*/ 5382034 w 8393514"/>
                <a:gd name="connsiteY38" fmla="*/ 924872 h 1533914"/>
                <a:gd name="connsiteX39" fmla="*/ 5554727 w 8393514"/>
                <a:gd name="connsiteY39" fmla="*/ 742482 h 1533914"/>
                <a:gd name="connsiteX40" fmla="*/ 5681246 w 8393514"/>
                <a:gd name="connsiteY40" fmla="*/ 613194 h 1533914"/>
                <a:gd name="connsiteX41" fmla="*/ 6613510 w 8393514"/>
                <a:gd name="connsiteY41" fmla="*/ 13848 h 1533914"/>
                <a:gd name="connsiteX0" fmla="*/ 6613510 w 8393514"/>
                <a:gd name="connsiteY0" fmla="*/ 12957 h 1533023"/>
                <a:gd name="connsiteX1" fmla="*/ 6625977 w 8393514"/>
                <a:gd name="connsiteY1" fmla="*/ 12957 h 1533023"/>
                <a:gd name="connsiteX2" fmla="*/ 6944892 w 8393514"/>
                <a:gd name="connsiteY2" fmla="*/ 187853 h 1533023"/>
                <a:gd name="connsiteX3" fmla="*/ 7062175 w 8393514"/>
                <a:gd name="connsiteY3" fmla="*/ 588251 h 1533023"/>
                <a:gd name="connsiteX4" fmla="*/ 7221629 w 8393514"/>
                <a:gd name="connsiteY4" fmla="*/ 912437 h 1533023"/>
                <a:gd name="connsiteX5" fmla="*/ 8348876 w 8393514"/>
                <a:gd name="connsiteY5" fmla="*/ 678779 h 1533023"/>
                <a:gd name="connsiteX6" fmla="*/ 8393514 w 8393514"/>
                <a:gd name="connsiteY6" fmla="*/ 727369 h 1533023"/>
                <a:gd name="connsiteX7" fmla="*/ 7211471 w 8393514"/>
                <a:gd name="connsiteY7" fmla="*/ 972002 h 1533023"/>
                <a:gd name="connsiteX8" fmla="*/ 7023079 w 8393514"/>
                <a:gd name="connsiteY8" fmla="*/ 612764 h 1533023"/>
                <a:gd name="connsiteX9" fmla="*/ 6625054 w 8393514"/>
                <a:gd name="connsiteY9" fmla="*/ 73446 h 1533023"/>
                <a:gd name="connsiteX10" fmla="*/ 6613972 w 8393514"/>
                <a:gd name="connsiteY10" fmla="*/ 73446 h 1533023"/>
                <a:gd name="connsiteX11" fmla="*/ 5725111 w 8393514"/>
                <a:gd name="connsiteY11" fmla="*/ 653860 h 1533023"/>
                <a:gd name="connsiteX12" fmla="*/ 5596746 w 8393514"/>
                <a:gd name="connsiteY12" fmla="*/ 785457 h 1533023"/>
                <a:gd name="connsiteX13" fmla="*/ 5426824 w 8393514"/>
                <a:gd name="connsiteY13" fmla="*/ 964614 h 1533023"/>
                <a:gd name="connsiteX14" fmla="*/ 5037572 w 8393514"/>
                <a:gd name="connsiteY14" fmla="*/ 1355251 h 1533023"/>
                <a:gd name="connsiteX15" fmla="*/ 4680181 w 8393514"/>
                <a:gd name="connsiteY15" fmla="*/ 1533023 h 1533023"/>
                <a:gd name="connsiteX16" fmla="*/ 4637239 w 8393514"/>
                <a:gd name="connsiteY16" fmla="*/ 1528867 h 1533023"/>
                <a:gd name="connsiteX17" fmla="*/ 4405443 w 8393514"/>
                <a:gd name="connsiteY17" fmla="*/ 1185329 h 1533023"/>
                <a:gd name="connsiteX18" fmla="*/ 4179650 w 8393514"/>
                <a:gd name="connsiteY18" fmla="*/ 775760 h 1533023"/>
                <a:gd name="connsiteX19" fmla="*/ 3311567 w 8393514"/>
                <a:gd name="connsiteY19" fmla="*/ 780840 h 1533023"/>
                <a:gd name="connsiteX20" fmla="*/ 2360834 w 8393514"/>
                <a:gd name="connsiteY20" fmla="*/ 1008018 h 1533023"/>
                <a:gd name="connsiteX21" fmla="*/ 2342497 w 8393514"/>
                <a:gd name="connsiteY21" fmla="*/ 1005790 h 1533023"/>
                <a:gd name="connsiteX22" fmla="*/ 2126238 w 8393514"/>
                <a:gd name="connsiteY22" fmla="*/ 1053888 h 1533023"/>
                <a:gd name="connsiteX23" fmla="*/ 1317343 w 8393514"/>
                <a:gd name="connsiteY23" fmla="*/ 1127021 h 1533023"/>
                <a:gd name="connsiteX24" fmla="*/ 1009685 w 8393514"/>
                <a:gd name="connsiteY24" fmla="*/ 1115591 h 1533023"/>
                <a:gd name="connsiteX25" fmla="*/ 90523 w 8393514"/>
                <a:gd name="connsiteY25" fmla="*/ 755546 h 1533023"/>
                <a:gd name="connsiteX26" fmla="*/ 22895 w 8393514"/>
                <a:gd name="connsiteY26" fmla="*/ 294536 h 1533023"/>
                <a:gd name="connsiteX27" fmla="*/ 33026 w 8393514"/>
                <a:gd name="connsiteY27" fmla="*/ 270636 h 1533023"/>
                <a:gd name="connsiteX28" fmla="*/ 94142 w 8393514"/>
                <a:gd name="connsiteY28" fmla="*/ 270636 h 1533023"/>
                <a:gd name="connsiteX29" fmla="*/ 76235 w 8393514"/>
                <a:gd name="connsiteY29" fmla="*/ 312634 h 1533023"/>
                <a:gd name="connsiteX30" fmla="*/ 140053 w 8393514"/>
                <a:gd name="connsiteY30" fmla="*/ 728876 h 1533023"/>
                <a:gd name="connsiteX31" fmla="*/ 2361283 w 8393514"/>
                <a:gd name="connsiteY31" fmla="*/ 943189 h 1533023"/>
                <a:gd name="connsiteX32" fmla="*/ 2361890 w 8393514"/>
                <a:gd name="connsiteY32" fmla="*/ 945534 h 1533023"/>
                <a:gd name="connsiteX33" fmla="*/ 2418393 w 8393514"/>
                <a:gd name="connsiteY33" fmla="*/ 929892 h 1533023"/>
                <a:gd name="connsiteX34" fmla="*/ 3300486 w 8393514"/>
                <a:gd name="connsiteY34" fmla="*/ 721737 h 1533023"/>
                <a:gd name="connsiteX35" fmla="*/ 4213357 w 8393514"/>
                <a:gd name="connsiteY35" fmla="*/ 725892 h 1533023"/>
                <a:gd name="connsiteX36" fmla="*/ 4462699 w 8393514"/>
                <a:gd name="connsiteY36" fmla="*/ 1167782 h 1533023"/>
                <a:gd name="connsiteX37" fmla="*/ 4648321 w 8393514"/>
                <a:gd name="connsiteY37" fmla="*/ 1469763 h 1533023"/>
                <a:gd name="connsiteX38" fmla="*/ 5382034 w 8393514"/>
                <a:gd name="connsiteY38" fmla="*/ 923981 h 1533023"/>
                <a:gd name="connsiteX39" fmla="*/ 5554727 w 8393514"/>
                <a:gd name="connsiteY39" fmla="*/ 741591 h 1533023"/>
                <a:gd name="connsiteX40" fmla="*/ 5681246 w 8393514"/>
                <a:gd name="connsiteY40" fmla="*/ 612303 h 1533023"/>
                <a:gd name="connsiteX41" fmla="*/ 6613510 w 8393514"/>
                <a:gd name="connsiteY41" fmla="*/ 12957 h 1533023"/>
                <a:gd name="connsiteX0" fmla="*/ 6613510 w 8393514"/>
                <a:gd name="connsiteY0" fmla="*/ 12955 h 1533021"/>
                <a:gd name="connsiteX1" fmla="*/ 6625977 w 8393514"/>
                <a:gd name="connsiteY1" fmla="*/ 12955 h 1533021"/>
                <a:gd name="connsiteX2" fmla="*/ 6944892 w 8393514"/>
                <a:gd name="connsiteY2" fmla="*/ 187851 h 1533021"/>
                <a:gd name="connsiteX3" fmla="*/ 7062175 w 8393514"/>
                <a:gd name="connsiteY3" fmla="*/ 588249 h 1533021"/>
                <a:gd name="connsiteX4" fmla="*/ 7221629 w 8393514"/>
                <a:gd name="connsiteY4" fmla="*/ 912435 h 1533021"/>
                <a:gd name="connsiteX5" fmla="*/ 8348876 w 8393514"/>
                <a:gd name="connsiteY5" fmla="*/ 678777 h 1533021"/>
                <a:gd name="connsiteX6" fmla="*/ 8393514 w 8393514"/>
                <a:gd name="connsiteY6" fmla="*/ 727367 h 1533021"/>
                <a:gd name="connsiteX7" fmla="*/ 7211471 w 8393514"/>
                <a:gd name="connsiteY7" fmla="*/ 972000 h 1533021"/>
                <a:gd name="connsiteX8" fmla="*/ 7023079 w 8393514"/>
                <a:gd name="connsiteY8" fmla="*/ 612762 h 1533021"/>
                <a:gd name="connsiteX9" fmla="*/ 6625054 w 8393514"/>
                <a:gd name="connsiteY9" fmla="*/ 73444 h 1533021"/>
                <a:gd name="connsiteX10" fmla="*/ 6613972 w 8393514"/>
                <a:gd name="connsiteY10" fmla="*/ 73444 h 1533021"/>
                <a:gd name="connsiteX11" fmla="*/ 5725111 w 8393514"/>
                <a:gd name="connsiteY11" fmla="*/ 653858 h 1533021"/>
                <a:gd name="connsiteX12" fmla="*/ 5596746 w 8393514"/>
                <a:gd name="connsiteY12" fmla="*/ 785455 h 1533021"/>
                <a:gd name="connsiteX13" fmla="*/ 5426824 w 8393514"/>
                <a:gd name="connsiteY13" fmla="*/ 964612 h 1533021"/>
                <a:gd name="connsiteX14" fmla="*/ 5037572 w 8393514"/>
                <a:gd name="connsiteY14" fmla="*/ 1355249 h 1533021"/>
                <a:gd name="connsiteX15" fmla="*/ 4680181 w 8393514"/>
                <a:gd name="connsiteY15" fmla="*/ 1533021 h 1533021"/>
                <a:gd name="connsiteX16" fmla="*/ 4637239 w 8393514"/>
                <a:gd name="connsiteY16" fmla="*/ 1528865 h 1533021"/>
                <a:gd name="connsiteX17" fmla="*/ 4405443 w 8393514"/>
                <a:gd name="connsiteY17" fmla="*/ 1185327 h 1533021"/>
                <a:gd name="connsiteX18" fmla="*/ 4179650 w 8393514"/>
                <a:gd name="connsiteY18" fmla="*/ 775758 h 1533021"/>
                <a:gd name="connsiteX19" fmla="*/ 3311567 w 8393514"/>
                <a:gd name="connsiteY19" fmla="*/ 780838 h 1533021"/>
                <a:gd name="connsiteX20" fmla="*/ 2360834 w 8393514"/>
                <a:gd name="connsiteY20" fmla="*/ 1008016 h 1533021"/>
                <a:gd name="connsiteX21" fmla="*/ 2342497 w 8393514"/>
                <a:gd name="connsiteY21" fmla="*/ 1005788 h 1533021"/>
                <a:gd name="connsiteX22" fmla="*/ 2126238 w 8393514"/>
                <a:gd name="connsiteY22" fmla="*/ 1053886 h 1533021"/>
                <a:gd name="connsiteX23" fmla="*/ 1317343 w 8393514"/>
                <a:gd name="connsiteY23" fmla="*/ 1127019 h 1533021"/>
                <a:gd name="connsiteX24" fmla="*/ 1009685 w 8393514"/>
                <a:gd name="connsiteY24" fmla="*/ 1115589 h 1533021"/>
                <a:gd name="connsiteX25" fmla="*/ 90523 w 8393514"/>
                <a:gd name="connsiteY25" fmla="*/ 755544 h 1533021"/>
                <a:gd name="connsiteX26" fmla="*/ 22895 w 8393514"/>
                <a:gd name="connsiteY26" fmla="*/ 294534 h 1533021"/>
                <a:gd name="connsiteX27" fmla="*/ 33026 w 8393514"/>
                <a:gd name="connsiteY27" fmla="*/ 270634 h 1533021"/>
                <a:gd name="connsiteX28" fmla="*/ 94142 w 8393514"/>
                <a:gd name="connsiteY28" fmla="*/ 270634 h 1533021"/>
                <a:gd name="connsiteX29" fmla="*/ 76235 w 8393514"/>
                <a:gd name="connsiteY29" fmla="*/ 312632 h 1533021"/>
                <a:gd name="connsiteX30" fmla="*/ 140053 w 8393514"/>
                <a:gd name="connsiteY30" fmla="*/ 728874 h 1533021"/>
                <a:gd name="connsiteX31" fmla="*/ 2361283 w 8393514"/>
                <a:gd name="connsiteY31" fmla="*/ 943187 h 1533021"/>
                <a:gd name="connsiteX32" fmla="*/ 2361890 w 8393514"/>
                <a:gd name="connsiteY32" fmla="*/ 945532 h 1533021"/>
                <a:gd name="connsiteX33" fmla="*/ 2418393 w 8393514"/>
                <a:gd name="connsiteY33" fmla="*/ 929890 h 1533021"/>
                <a:gd name="connsiteX34" fmla="*/ 3300486 w 8393514"/>
                <a:gd name="connsiteY34" fmla="*/ 721735 h 1533021"/>
                <a:gd name="connsiteX35" fmla="*/ 4213357 w 8393514"/>
                <a:gd name="connsiteY35" fmla="*/ 725890 h 1533021"/>
                <a:gd name="connsiteX36" fmla="*/ 4462699 w 8393514"/>
                <a:gd name="connsiteY36" fmla="*/ 1167780 h 1533021"/>
                <a:gd name="connsiteX37" fmla="*/ 4648321 w 8393514"/>
                <a:gd name="connsiteY37" fmla="*/ 1469761 h 1533021"/>
                <a:gd name="connsiteX38" fmla="*/ 5382034 w 8393514"/>
                <a:gd name="connsiteY38" fmla="*/ 923979 h 1533021"/>
                <a:gd name="connsiteX39" fmla="*/ 5554727 w 8393514"/>
                <a:gd name="connsiteY39" fmla="*/ 741589 h 1533021"/>
                <a:gd name="connsiteX40" fmla="*/ 5681246 w 8393514"/>
                <a:gd name="connsiteY40" fmla="*/ 612301 h 1533021"/>
                <a:gd name="connsiteX41" fmla="*/ 6613510 w 8393514"/>
                <a:gd name="connsiteY41" fmla="*/ 12955 h 1533021"/>
                <a:gd name="connsiteX0" fmla="*/ 6613510 w 8393514"/>
                <a:gd name="connsiteY0" fmla="*/ 12955 h 1533021"/>
                <a:gd name="connsiteX1" fmla="*/ 6625977 w 8393514"/>
                <a:gd name="connsiteY1" fmla="*/ 12955 h 1533021"/>
                <a:gd name="connsiteX2" fmla="*/ 6944892 w 8393514"/>
                <a:gd name="connsiteY2" fmla="*/ 187851 h 1533021"/>
                <a:gd name="connsiteX3" fmla="*/ 7062175 w 8393514"/>
                <a:gd name="connsiteY3" fmla="*/ 588249 h 1533021"/>
                <a:gd name="connsiteX4" fmla="*/ 7221629 w 8393514"/>
                <a:gd name="connsiteY4" fmla="*/ 912435 h 1533021"/>
                <a:gd name="connsiteX5" fmla="*/ 8348876 w 8393514"/>
                <a:gd name="connsiteY5" fmla="*/ 678777 h 1533021"/>
                <a:gd name="connsiteX6" fmla="*/ 8393514 w 8393514"/>
                <a:gd name="connsiteY6" fmla="*/ 727367 h 1533021"/>
                <a:gd name="connsiteX7" fmla="*/ 7211471 w 8393514"/>
                <a:gd name="connsiteY7" fmla="*/ 972000 h 1533021"/>
                <a:gd name="connsiteX8" fmla="*/ 7023079 w 8393514"/>
                <a:gd name="connsiteY8" fmla="*/ 612762 h 1533021"/>
                <a:gd name="connsiteX9" fmla="*/ 6625054 w 8393514"/>
                <a:gd name="connsiteY9" fmla="*/ 73444 h 1533021"/>
                <a:gd name="connsiteX10" fmla="*/ 6613972 w 8393514"/>
                <a:gd name="connsiteY10" fmla="*/ 73444 h 1533021"/>
                <a:gd name="connsiteX11" fmla="*/ 5725111 w 8393514"/>
                <a:gd name="connsiteY11" fmla="*/ 653858 h 1533021"/>
                <a:gd name="connsiteX12" fmla="*/ 5596746 w 8393514"/>
                <a:gd name="connsiteY12" fmla="*/ 785455 h 1533021"/>
                <a:gd name="connsiteX13" fmla="*/ 5426824 w 8393514"/>
                <a:gd name="connsiteY13" fmla="*/ 964612 h 1533021"/>
                <a:gd name="connsiteX14" fmla="*/ 5037572 w 8393514"/>
                <a:gd name="connsiteY14" fmla="*/ 1355249 h 1533021"/>
                <a:gd name="connsiteX15" fmla="*/ 4680181 w 8393514"/>
                <a:gd name="connsiteY15" fmla="*/ 1533021 h 1533021"/>
                <a:gd name="connsiteX16" fmla="*/ 4637239 w 8393514"/>
                <a:gd name="connsiteY16" fmla="*/ 1528865 h 1533021"/>
                <a:gd name="connsiteX17" fmla="*/ 4405443 w 8393514"/>
                <a:gd name="connsiteY17" fmla="*/ 1185327 h 1533021"/>
                <a:gd name="connsiteX18" fmla="*/ 4179650 w 8393514"/>
                <a:gd name="connsiteY18" fmla="*/ 775758 h 1533021"/>
                <a:gd name="connsiteX19" fmla="*/ 3311567 w 8393514"/>
                <a:gd name="connsiteY19" fmla="*/ 780838 h 1533021"/>
                <a:gd name="connsiteX20" fmla="*/ 2360834 w 8393514"/>
                <a:gd name="connsiteY20" fmla="*/ 1008016 h 1533021"/>
                <a:gd name="connsiteX21" fmla="*/ 2342497 w 8393514"/>
                <a:gd name="connsiteY21" fmla="*/ 1005788 h 1533021"/>
                <a:gd name="connsiteX22" fmla="*/ 2126238 w 8393514"/>
                <a:gd name="connsiteY22" fmla="*/ 1053886 h 1533021"/>
                <a:gd name="connsiteX23" fmla="*/ 1317343 w 8393514"/>
                <a:gd name="connsiteY23" fmla="*/ 1127019 h 1533021"/>
                <a:gd name="connsiteX24" fmla="*/ 1009685 w 8393514"/>
                <a:gd name="connsiteY24" fmla="*/ 1115589 h 1533021"/>
                <a:gd name="connsiteX25" fmla="*/ 90523 w 8393514"/>
                <a:gd name="connsiteY25" fmla="*/ 755544 h 1533021"/>
                <a:gd name="connsiteX26" fmla="*/ 22895 w 8393514"/>
                <a:gd name="connsiteY26" fmla="*/ 294534 h 1533021"/>
                <a:gd name="connsiteX27" fmla="*/ 33026 w 8393514"/>
                <a:gd name="connsiteY27" fmla="*/ 270634 h 1533021"/>
                <a:gd name="connsiteX28" fmla="*/ 94142 w 8393514"/>
                <a:gd name="connsiteY28" fmla="*/ 270634 h 1533021"/>
                <a:gd name="connsiteX29" fmla="*/ 76235 w 8393514"/>
                <a:gd name="connsiteY29" fmla="*/ 312632 h 1533021"/>
                <a:gd name="connsiteX30" fmla="*/ 140053 w 8393514"/>
                <a:gd name="connsiteY30" fmla="*/ 728874 h 1533021"/>
                <a:gd name="connsiteX31" fmla="*/ 2361283 w 8393514"/>
                <a:gd name="connsiteY31" fmla="*/ 943187 h 1533021"/>
                <a:gd name="connsiteX32" fmla="*/ 2361890 w 8393514"/>
                <a:gd name="connsiteY32" fmla="*/ 945532 h 1533021"/>
                <a:gd name="connsiteX33" fmla="*/ 2418393 w 8393514"/>
                <a:gd name="connsiteY33" fmla="*/ 929890 h 1533021"/>
                <a:gd name="connsiteX34" fmla="*/ 3300486 w 8393514"/>
                <a:gd name="connsiteY34" fmla="*/ 721735 h 1533021"/>
                <a:gd name="connsiteX35" fmla="*/ 4213357 w 8393514"/>
                <a:gd name="connsiteY35" fmla="*/ 725890 h 1533021"/>
                <a:gd name="connsiteX36" fmla="*/ 4462699 w 8393514"/>
                <a:gd name="connsiteY36" fmla="*/ 1167780 h 1533021"/>
                <a:gd name="connsiteX37" fmla="*/ 4648321 w 8393514"/>
                <a:gd name="connsiteY37" fmla="*/ 1469761 h 1533021"/>
                <a:gd name="connsiteX38" fmla="*/ 5382034 w 8393514"/>
                <a:gd name="connsiteY38" fmla="*/ 923979 h 1533021"/>
                <a:gd name="connsiteX39" fmla="*/ 5554727 w 8393514"/>
                <a:gd name="connsiteY39" fmla="*/ 741589 h 1533021"/>
                <a:gd name="connsiteX40" fmla="*/ 5681246 w 8393514"/>
                <a:gd name="connsiteY40" fmla="*/ 612301 h 1533021"/>
                <a:gd name="connsiteX41" fmla="*/ 6613510 w 8393514"/>
                <a:gd name="connsiteY41" fmla="*/ 12955 h 1533021"/>
                <a:gd name="connsiteX0" fmla="*/ 6613510 w 8393514"/>
                <a:gd name="connsiteY0" fmla="*/ 4976 h 1525042"/>
                <a:gd name="connsiteX1" fmla="*/ 6625977 w 8393514"/>
                <a:gd name="connsiteY1" fmla="*/ 4976 h 1525042"/>
                <a:gd name="connsiteX2" fmla="*/ 6944892 w 8393514"/>
                <a:gd name="connsiteY2" fmla="*/ 179872 h 1525042"/>
                <a:gd name="connsiteX3" fmla="*/ 7062175 w 8393514"/>
                <a:gd name="connsiteY3" fmla="*/ 580270 h 1525042"/>
                <a:gd name="connsiteX4" fmla="*/ 7221629 w 8393514"/>
                <a:gd name="connsiteY4" fmla="*/ 904456 h 1525042"/>
                <a:gd name="connsiteX5" fmla="*/ 8348876 w 8393514"/>
                <a:gd name="connsiteY5" fmla="*/ 670798 h 1525042"/>
                <a:gd name="connsiteX6" fmla="*/ 8393514 w 8393514"/>
                <a:gd name="connsiteY6" fmla="*/ 719388 h 1525042"/>
                <a:gd name="connsiteX7" fmla="*/ 7211471 w 8393514"/>
                <a:gd name="connsiteY7" fmla="*/ 964021 h 1525042"/>
                <a:gd name="connsiteX8" fmla="*/ 7023079 w 8393514"/>
                <a:gd name="connsiteY8" fmla="*/ 604783 h 1525042"/>
                <a:gd name="connsiteX9" fmla="*/ 6625054 w 8393514"/>
                <a:gd name="connsiteY9" fmla="*/ 65465 h 1525042"/>
                <a:gd name="connsiteX10" fmla="*/ 6613972 w 8393514"/>
                <a:gd name="connsiteY10" fmla="*/ 65465 h 1525042"/>
                <a:gd name="connsiteX11" fmla="*/ 5725111 w 8393514"/>
                <a:gd name="connsiteY11" fmla="*/ 645879 h 1525042"/>
                <a:gd name="connsiteX12" fmla="*/ 5596746 w 8393514"/>
                <a:gd name="connsiteY12" fmla="*/ 777476 h 1525042"/>
                <a:gd name="connsiteX13" fmla="*/ 5426824 w 8393514"/>
                <a:gd name="connsiteY13" fmla="*/ 956633 h 1525042"/>
                <a:gd name="connsiteX14" fmla="*/ 5037572 w 8393514"/>
                <a:gd name="connsiteY14" fmla="*/ 1347270 h 1525042"/>
                <a:gd name="connsiteX15" fmla="*/ 4680181 w 8393514"/>
                <a:gd name="connsiteY15" fmla="*/ 1525042 h 1525042"/>
                <a:gd name="connsiteX16" fmla="*/ 4637239 w 8393514"/>
                <a:gd name="connsiteY16" fmla="*/ 1520886 h 1525042"/>
                <a:gd name="connsiteX17" fmla="*/ 4405443 w 8393514"/>
                <a:gd name="connsiteY17" fmla="*/ 1177348 h 1525042"/>
                <a:gd name="connsiteX18" fmla="*/ 4179650 w 8393514"/>
                <a:gd name="connsiteY18" fmla="*/ 767779 h 1525042"/>
                <a:gd name="connsiteX19" fmla="*/ 3311567 w 8393514"/>
                <a:gd name="connsiteY19" fmla="*/ 772859 h 1525042"/>
                <a:gd name="connsiteX20" fmla="*/ 2360834 w 8393514"/>
                <a:gd name="connsiteY20" fmla="*/ 1000037 h 1525042"/>
                <a:gd name="connsiteX21" fmla="*/ 2342497 w 8393514"/>
                <a:gd name="connsiteY21" fmla="*/ 997809 h 1525042"/>
                <a:gd name="connsiteX22" fmla="*/ 2126238 w 8393514"/>
                <a:gd name="connsiteY22" fmla="*/ 1045907 h 1525042"/>
                <a:gd name="connsiteX23" fmla="*/ 1317343 w 8393514"/>
                <a:gd name="connsiteY23" fmla="*/ 1119040 h 1525042"/>
                <a:gd name="connsiteX24" fmla="*/ 1009685 w 8393514"/>
                <a:gd name="connsiteY24" fmla="*/ 1107610 h 1525042"/>
                <a:gd name="connsiteX25" fmla="*/ 90523 w 8393514"/>
                <a:gd name="connsiteY25" fmla="*/ 747565 h 1525042"/>
                <a:gd name="connsiteX26" fmla="*/ 22895 w 8393514"/>
                <a:gd name="connsiteY26" fmla="*/ 286555 h 1525042"/>
                <a:gd name="connsiteX27" fmla="*/ 33026 w 8393514"/>
                <a:gd name="connsiteY27" fmla="*/ 262655 h 1525042"/>
                <a:gd name="connsiteX28" fmla="*/ 94142 w 8393514"/>
                <a:gd name="connsiteY28" fmla="*/ 262655 h 1525042"/>
                <a:gd name="connsiteX29" fmla="*/ 76235 w 8393514"/>
                <a:gd name="connsiteY29" fmla="*/ 304653 h 1525042"/>
                <a:gd name="connsiteX30" fmla="*/ 140053 w 8393514"/>
                <a:gd name="connsiteY30" fmla="*/ 720895 h 1525042"/>
                <a:gd name="connsiteX31" fmla="*/ 2361283 w 8393514"/>
                <a:gd name="connsiteY31" fmla="*/ 935208 h 1525042"/>
                <a:gd name="connsiteX32" fmla="*/ 2361890 w 8393514"/>
                <a:gd name="connsiteY32" fmla="*/ 937553 h 1525042"/>
                <a:gd name="connsiteX33" fmla="*/ 2418393 w 8393514"/>
                <a:gd name="connsiteY33" fmla="*/ 921911 h 1525042"/>
                <a:gd name="connsiteX34" fmla="*/ 3300486 w 8393514"/>
                <a:gd name="connsiteY34" fmla="*/ 713756 h 1525042"/>
                <a:gd name="connsiteX35" fmla="*/ 4213357 w 8393514"/>
                <a:gd name="connsiteY35" fmla="*/ 717911 h 1525042"/>
                <a:gd name="connsiteX36" fmla="*/ 4462699 w 8393514"/>
                <a:gd name="connsiteY36" fmla="*/ 1159801 h 1525042"/>
                <a:gd name="connsiteX37" fmla="*/ 4648321 w 8393514"/>
                <a:gd name="connsiteY37" fmla="*/ 1461782 h 1525042"/>
                <a:gd name="connsiteX38" fmla="*/ 5382034 w 8393514"/>
                <a:gd name="connsiteY38" fmla="*/ 916000 h 1525042"/>
                <a:gd name="connsiteX39" fmla="*/ 5554727 w 8393514"/>
                <a:gd name="connsiteY39" fmla="*/ 733610 h 1525042"/>
                <a:gd name="connsiteX40" fmla="*/ 5681246 w 8393514"/>
                <a:gd name="connsiteY40" fmla="*/ 604322 h 1525042"/>
                <a:gd name="connsiteX41" fmla="*/ 6613510 w 8393514"/>
                <a:gd name="connsiteY41" fmla="*/ 4976 h 1525042"/>
                <a:gd name="connsiteX0" fmla="*/ 6613510 w 8393514"/>
                <a:gd name="connsiteY0" fmla="*/ 4976 h 1525042"/>
                <a:gd name="connsiteX1" fmla="*/ 6625977 w 8393514"/>
                <a:gd name="connsiteY1" fmla="*/ 4976 h 1525042"/>
                <a:gd name="connsiteX2" fmla="*/ 6944892 w 8393514"/>
                <a:gd name="connsiteY2" fmla="*/ 179872 h 1525042"/>
                <a:gd name="connsiteX3" fmla="*/ 7062175 w 8393514"/>
                <a:gd name="connsiteY3" fmla="*/ 580270 h 1525042"/>
                <a:gd name="connsiteX4" fmla="*/ 7221629 w 8393514"/>
                <a:gd name="connsiteY4" fmla="*/ 904456 h 1525042"/>
                <a:gd name="connsiteX5" fmla="*/ 8348876 w 8393514"/>
                <a:gd name="connsiteY5" fmla="*/ 670798 h 1525042"/>
                <a:gd name="connsiteX6" fmla="*/ 8393514 w 8393514"/>
                <a:gd name="connsiteY6" fmla="*/ 719388 h 1525042"/>
                <a:gd name="connsiteX7" fmla="*/ 7211471 w 8393514"/>
                <a:gd name="connsiteY7" fmla="*/ 964021 h 1525042"/>
                <a:gd name="connsiteX8" fmla="*/ 7023079 w 8393514"/>
                <a:gd name="connsiteY8" fmla="*/ 604783 h 1525042"/>
                <a:gd name="connsiteX9" fmla="*/ 6625054 w 8393514"/>
                <a:gd name="connsiteY9" fmla="*/ 65465 h 1525042"/>
                <a:gd name="connsiteX10" fmla="*/ 6613972 w 8393514"/>
                <a:gd name="connsiteY10" fmla="*/ 65465 h 1525042"/>
                <a:gd name="connsiteX11" fmla="*/ 5725111 w 8393514"/>
                <a:gd name="connsiteY11" fmla="*/ 645879 h 1525042"/>
                <a:gd name="connsiteX12" fmla="*/ 5596746 w 8393514"/>
                <a:gd name="connsiteY12" fmla="*/ 777476 h 1525042"/>
                <a:gd name="connsiteX13" fmla="*/ 5426824 w 8393514"/>
                <a:gd name="connsiteY13" fmla="*/ 956633 h 1525042"/>
                <a:gd name="connsiteX14" fmla="*/ 5037572 w 8393514"/>
                <a:gd name="connsiteY14" fmla="*/ 1347270 h 1525042"/>
                <a:gd name="connsiteX15" fmla="*/ 4680181 w 8393514"/>
                <a:gd name="connsiteY15" fmla="*/ 1525042 h 1525042"/>
                <a:gd name="connsiteX16" fmla="*/ 4637239 w 8393514"/>
                <a:gd name="connsiteY16" fmla="*/ 1520886 h 1525042"/>
                <a:gd name="connsiteX17" fmla="*/ 4405443 w 8393514"/>
                <a:gd name="connsiteY17" fmla="*/ 1177348 h 1525042"/>
                <a:gd name="connsiteX18" fmla="*/ 4179650 w 8393514"/>
                <a:gd name="connsiteY18" fmla="*/ 767779 h 1525042"/>
                <a:gd name="connsiteX19" fmla="*/ 3311567 w 8393514"/>
                <a:gd name="connsiteY19" fmla="*/ 772859 h 1525042"/>
                <a:gd name="connsiteX20" fmla="*/ 2360834 w 8393514"/>
                <a:gd name="connsiteY20" fmla="*/ 1000037 h 1525042"/>
                <a:gd name="connsiteX21" fmla="*/ 2342497 w 8393514"/>
                <a:gd name="connsiteY21" fmla="*/ 997809 h 1525042"/>
                <a:gd name="connsiteX22" fmla="*/ 2126238 w 8393514"/>
                <a:gd name="connsiteY22" fmla="*/ 1045907 h 1525042"/>
                <a:gd name="connsiteX23" fmla="*/ 1317343 w 8393514"/>
                <a:gd name="connsiteY23" fmla="*/ 1119040 h 1525042"/>
                <a:gd name="connsiteX24" fmla="*/ 1009685 w 8393514"/>
                <a:gd name="connsiteY24" fmla="*/ 1107610 h 1525042"/>
                <a:gd name="connsiteX25" fmla="*/ 90523 w 8393514"/>
                <a:gd name="connsiteY25" fmla="*/ 747565 h 1525042"/>
                <a:gd name="connsiteX26" fmla="*/ 22895 w 8393514"/>
                <a:gd name="connsiteY26" fmla="*/ 286555 h 1525042"/>
                <a:gd name="connsiteX27" fmla="*/ 33026 w 8393514"/>
                <a:gd name="connsiteY27" fmla="*/ 262655 h 1525042"/>
                <a:gd name="connsiteX28" fmla="*/ 94142 w 8393514"/>
                <a:gd name="connsiteY28" fmla="*/ 262655 h 1525042"/>
                <a:gd name="connsiteX29" fmla="*/ 76235 w 8393514"/>
                <a:gd name="connsiteY29" fmla="*/ 304653 h 1525042"/>
                <a:gd name="connsiteX30" fmla="*/ 140053 w 8393514"/>
                <a:gd name="connsiteY30" fmla="*/ 720895 h 1525042"/>
                <a:gd name="connsiteX31" fmla="*/ 2361283 w 8393514"/>
                <a:gd name="connsiteY31" fmla="*/ 935208 h 1525042"/>
                <a:gd name="connsiteX32" fmla="*/ 2361890 w 8393514"/>
                <a:gd name="connsiteY32" fmla="*/ 937553 h 1525042"/>
                <a:gd name="connsiteX33" fmla="*/ 2418393 w 8393514"/>
                <a:gd name="connsiteY33" fmla="*/ 921911 h 1525042"/>
                <a:gd name="connsiteX34" fmla="*/ 3300486 w 8393514"/>
                <a:gd name="connsiteY34" fmla="*/ 713756 h 1525042"/>
                <a:gd name="connsiteX35" fmla="*/ 4213357 w 8393514"/>
                <a:gd name="connsiteY35" fmla="*/ 717911 h 1525042"/>
                <a:gd name="connsiteX36" fmla="*/ 4462699 w 8393514"/>
                <a:gd name="connsiteY36" fmla="*/ 1159801 h 1525042"/>
                <a:gd name="connsiteX37" fmla="*/ 4648321 w 8393514"/>
                <a:gd name="connsiteY37" fmla="*/ 1461782 h 1525042"/>
                <a:gd name="connsiteX38" fmla="*/ 5382034 w 8393514"/>
                <a:gd name="connsiteY38" fmla="*/ 916000 h 1525042"/>
                <a:gd name="connsiteX39" fmla="*/ 5554727 w 8393514"/>
                <a:gd name="connsiteY39" fmla="*/ 733610 h 1525042"/>
                <a:gd name="connsiteX40" fmla="*/ 5681246 w 8393514"/>
                <a:gd name="connsiteY40" fmla="*/ 604322 h 1525042"/>
                <a:gd name="connsiteX41" fmla="*/ 6613510 w 8393514"/>
                <a:gd name="connsiteY41" fmla="*/ 4976 h 1525042"/>
                <a:gd name="connsiteX0" fmla="*/ 6613510 w 8393514"/>
                <a:gd name="connsiteY0" fmla="*/ 533 h 1520599"/>
                <a:gd name="connsiteX1" fmla="*/ 6625977 w 8393514"/>
                <a:gd name="connsiteY1" fmla="*/ 533 h 1520599"/>
                <a:gd name="connsiteX2" fmla="*/ 6944892 w 8393514"/>
                <a:gd name="connsiteY2" fmla="*/ 175429 h 1520599"/>
                <a:gd name="connsiteX3" fmla="*/ 7062175 w 8393514"/>
                <a:gd name="connsiteY3" fmla="*/ 575827 h 1520599"/>
                <a:gd name="connsiteX4" fmla="*/ 7221629 w 8393514"/>
                <a:gd name="connsiteY4" fmla="*/ 900013 h 1520599"/>
                <a:gd name="connsiteX5" fmla="*/ 8348876 w 8393514"/>
                <a:gd name="connsiteY5" fmla="*/ 666355 h 1520599"/>
                <a:gd name="connsiteX6" fmla="*/ 8393514 w 8393514"/>
                <a:gd name="connsiteY6" fmla="*/ 714945 h 1520599"/>
                <a:gd name="connsiteX7" fmla="*/ 7211471 w 8393514"/>
                <a:gd name="connsiteY7" fmla="*/ 959578 h 1520599"/>
                <a:gd name="connsiteX8" fmla="*/ 7023079 w 8393514"/>
                <a:gd name="connsiteY8" fmla="*/ 600340 h 1520599"/>
                <a:gd name="connsiteX9" fmla="*/ 6625054 w 8393514"/>
                <a:gd name="connsiteY9" fmla="*/ 61022 h 1520599"/>
                <a:gd name="connsiteX10" fmla="*/ 6613972 w 8393514"/>
                <a:gd name="connsiteY10" fmla="*/ 61022 h 1520599"/>
                <a:gd name="connsiteX11" fmla="*/ 5725111 w 8393514"/>
                <a:gd name="connsiteY11" fmla="*/ 641436 h 1520599"/>
                <a:gd name="connsiteX12" fmla="*/ 5596746 w 8393514"/>
                <a:gd name="connsiteY12" fmla="*/ 773033 h 1520599"/>
                <a:gd name="connsiteX13" fmla="*/ 5426824 w 8393514"/>
                <a:gd name="connsiteY13" fmla="*/ 952190 h 1520599"/>
                <a:gd name="connsiteX14" fmla="*/ 5037572 w 8393514"/>
                <a:gd name="connsiteY14" fmla="*/ 1342827 h 1520599"/>
                <a:gd name="connsiteX15" fmla="*/ 4680181 w 8393514"/>
                <a:gd name="connsiteY15" fmla="*/ 1520599 h 1520599"/>
                <a:gd name="connsiteX16" fmla="*/ 4637239 w 8393514"/>
                <a:gd name="connsiteY16" fmla="*/ 1516443 h 1520599"/>
                <a:gd name="connsiteX17" fmla="*/ 4405443 w 8393514"/>
                <a:gd name="connsiteY17" fmla="*/ 1172905 h 1520599"/>
                <a:gd name="connsiteX18" fmla="*/ 4179650 w 8393514"/>
                <a:gd name="connsiteY18" fmla="*/ 763336 h 1520599"/>
                <a:gd name="connsiteX19" fmla="*/ 3311567 w 8393514"/>
                <a:gd name="connsiteY19" fmla="*/ 768416 h 1520599"/>
                <a:gd name="connsiteX20" fmla="*/ 2360834 w 8393514"/>
                <a:gd name="connsiteY20" fmla="*/ 995594 h 1520599"/>
                <a:gd name="connsiteX21" fmla="*/ 2342497 w 8393514"/>
                <a:gd name="connsiteY21" fmla="*/ 993366 h 1520599"/>
                <a:gd name="connsiteX22" fmla="*/ 2126238 w 8393514"/>
                <a:gd name="connsiteY22" fmla="*/ 1041464 h 1520599"/>
                <a:gd name="connsiteX23" fmla="*/ 1317343 w 8393514"/>
                <a:gd name="connsiteY23" fmla="*/ 1114597 h 1520599"/>
                <a:gd name="connsiteX24" fmla="*/ 1009685 w 8393514"/>
                <a:gd name="connsiteY24" fmla="*/ 1103167 h 1520599"/>
                <a:gd name="connsiteX25" fmla="*/ 90523 w 8393514"/>
                <a:gd name="connsiteY25" fmla="*/ 743122 h 1520599"/>
                <a:gd name="connsiteX26" fmla="*/ 22895 w 8393514"/>
                <a:gd name="connsiteY26" fmla="*/ 282112 h 1520599"/>
                <a:gd name="connsiteX27" fmla="*/ 33026 w 8393514"/>
                <a:gd name="connsiteY27" fmla="*/ 258212 h 1520599"/>
                <a:gd name="connsiteX28" fmla="*/ 94142 w 8393514"/>
                <a:gd name="connsiteY28" fmla="*/ 258212 h 1520599"/>
                <a:gd name="connsiteX29" fmla="*/ 76235 w 8393514"/>
                <a:gd name="connsiteY29" fmla="*/ 300210 h 1520599"/>
                <a:gd name="connsiteX30" fmla="*/ 140053 w 8393514"/>
                <a:gd name="connsiteY30" fmla="*/ 716452 h 1520599"/>
                <a:gd name="connsiteX31" fmla="*/ 2361283 w 8393514"/>
                <a:gd name="connsiteY31" fmla="*/ 930765 h 1520599"/>
                <a:gd name="connsiteX32" fmla="*/ 2361890 w 8393514"/>
                <a:gd name="connsiteY32" fmla="*/ 933110 h 1520599"/>
                <a:gd name="connsiteX33" fmla="*/ 2418393 w 8393514"/>
                <a:gd name="connsiteY33" fmla="*/ 917468 h 1520599"/>
                <a:gd name="connsiteX34" fmla="*/ 3300486 w 8393514"/>
                <a:gd name="connsiteY34" fmla="*/ 709313 h 1520599"/>
                <a:gd name="connsiteX35" fmla="*/ 4213357 w 8393514"/>
                <a:gd name="connsiteY35" fmla="*/ 713468 h 1520599"/>
                <a:gd name="connsiteX36" fmla="*/ 4462699 w 8393514"/>
                <a:gd name="connsiteY36" fmla="*/ 1155358 h 1520599"/>
                <a:gd name="connsiteX37" fmla="*/ 4648321 w 8393514"/>
                <a:gd name="connsiteY37" fmla="*/ 1457339 h 1520599"/>
                <a:gd name="connsiteX38" fmla="*/ 5382034 w 8393514"/>
                <a:gd name="connsiteY38" fmla="*/ 911557 h 1520599"/>
                <a:gd name="connsiteX39" fmla="*/ 5554727 w 8393514"/>
                <a:gd name="connsiteY39" fmla="*/ 729167 h 1520599"/>
                <a:gd name="connsiteX40" fmla="*/ 5681246 w 8393514"/>
                <a:gd name="connsiteY40" fmla="*/ 599879 h 1520599"/>
                <a:gd name="connsiteX41" fmla="*/ 6613510 w 8393514"/>
                <a:gd name="connsiteY41" fmla="*/ 533 h 1520599"/>
                <a:gd name="connsiteX0" fmla="*/ 6613510 w 8393514"/>
                <a:gd name="connsiteY0" fmla="*/ 11170 h 1531236"/>
                <a:gd name="connsiteX1" fmla="*/ 6625977 w 8393514"/>
                <a:gd name="connsiteY1" fmla="*/ 11170 h 1531236"/>
                <a:gd name="connsiteX2" fmla="*/ 6925347 w 8393514"/>
                <a:gd name="connsiteY2" fmla="*/ 161971 h 1531236"/>
                <a:gd name="connsiteX3" fmla="*/ 7062175 w 8393514"/>
                <a:gd name="connsiteY3" fmla="*/ 586464 h 1531236"/>
                <a:gd name="connsiteX4" fmla="*/ 7221629 w 8393514"/>
                <a:gd name="connsiteY4" fmla="*/ 910650 h 1531236"/>
                <a:gd name="connsiteX5" fmla="*/ 8348876 w 8393514"/>
                <a:gd name="connsiteY5" fmla="*/ 676992 h 1531236"/>
                <a:gd name="connsiteX6" fmla="*/ 8393514 w 8393514"/>
                <a:gd name="connsiteY6" fmla="*/ 725582 h 1531236"/>
                <a:gd name="connsiteX7" fmla="*/ 7211471 w 8393514"/>
                <a:gd name="connsiteY7" fmla="*/ 970215 h 1531236"/>
                <a:gd name="connsiteX8" fmla="*/ 7023079 w 8393514"/>
                <a:gd name="connsiteY8" fmla="*/ 610977 h 1531236"/>
                <a:gd name="connsiteX9" fmla="*/ 6625054 w 8393514"/>
                <a:gd name="connsiteY9" fmla="*/ 71659 h 1531236"/>
                <a:gd name="connsiteX10" fmla="*/ 6613972 w 8393514"/>
                <a:gd name="connsiteY10" fmla="*/ 71659 h 1531236"/>
                <a:gd name="connsiteX11" fmla="*/ 5725111 w 8393514"/>
                <a:gd name="connsiteY11" fmla="*/ 652073 h 1531236"/>
                <a:gd name="connsiteX12" fmla="*/ 5596746 w 8393514"/>
                <a:gd name="connsiteY12" fmla="*/ 783670 h 1531236"/>
                <a:gd name="connsiteX13" fmla="*/ 5426824 w 8393514"/>
                <a:gd name="connsiteY13" fmla="*/ 962827 h 1531236"/>
                <a:gd name="connsiteX14" fmla="*/ 5037572 w 8393514"/>
                <a:gd name="connsiteY14" fmla="*/ 1353464 h 1531236"/>
                <a:gd name="connsiteX15" fmla="*/ 4680181 w 8393514"/>
                <a:gd name="connsiteY15" fmla="*/ 1531236 h 1531236"/>
                <a:gd name="connsiteX16" fmla="*/ 4637239 w 8393514"/>
                <a:gd name="connsiteY16" fmla="*/ 1527080 h 1531236"/>
                <a:gd name="connsiteX17" fmla="*/ 4405443 w 8393514"/>
                <a:gd name="connsiteY17" fmla="*/ 1183542 h 1531236"/>
                <a:gd name="connsiteX18" fmla="*/ 4179650 w 8393514"/>
                <a:gd name="connsiteY18" fmla="*/ 773973 h 1531236"/>
                <a:gd name="connsiteX19" fmla="*/ 3311567 w 8393514"/>
                <a:gd name="connsiteY19" fmla="*/ 779053 h 1531236"/>
                <a:gd name="connsiteX20" fmla="*/ 2360834 w 8393514"/>
                <a:gd name="connsiteY20" fmla="*/ 1006231 h 1531236"/>
                <a:gd name="connsiteX21" fmla="*/ 2342497 w 8393514"/>
                <a:gd name="connsiteY21" fmla="*/ 1004003 h 1531236"/>
                <a:gd name="connsiteX22" fmla="*/ 2126238 w 8393514"/>
                <a:gd name="connsiteY22" fmla="*/ 1052101 h 1531236"/>
                <a:gd name="connsiteX23" fmla="*/ 1317343 w 8393514"/>
                <a:gd name="connsiteY23" fmla="*/ 1125234 h 1531236"/>
                <a:gd name="connsiteX24" fmla="*/ 1009685 w 8393514"/>
                <a:gd name="connsiteY24" fmla="*/ 1113804 h 1531236"/>
                <a:gd name="connsiteX25" fmla="*/ 90523 w 8393514"/>
                <a:gd name="connsiteY25" fmla="*/ 753759 h 1531236"/>
                <a:gd name="connsiteX26" fmla="*/ 22895 w 8393514"/>
                <a:gd name="connsiteY26" fmla="*/ 292749 h 1531236"/>
                <a:gd name="connsiteX27" fmla="*/ 33026 w 8393514"/>
                <a:gd name="connsiteY27" fmla="*/ 268849 h 1531236"/>
                <a:gd name="connsiteX28" fmla="*/ 94142 w 8393514"/>
                <a:gd name="connsiteY28" fmla="*/ 268849 h 1531236"/>
                <a:gd name="connsiteX29" fmla="*/ 76235 w 8393514"/>
                <a:gd name="connsiteY29" fmla="*/ 310847 h 1531236"/>
                <a:gd name="connsiteX30" fmla="*/ 140053 w 8393514"/>
                <a:gd name="connsiteY30" fmla="*/ 727089 h 1531236"/>
                <a:gd name="connsiteX31" fmla="*/ 2361283 w 8393514"/>
                <a:gd name="connsiteY31" fmla="*/ 941402 h 1531236"/>
                <a:gd name="connsiteX32" fmla="*/ 2361890 w 8393514"/>
                <a:gd name="connsiteY32" fmla="*/ 943747 h 1531236"/>
                <a:gd name="connsiteX33" fmla="*/ 2418393 w 8393514"/>
                <a:gd name="connsiteY33" fmla="*/ 928105 h 1531236"/>
                <a:gd name="connsiteX34" fmla="*/ 3300486 w 8393514"/>
                <a:gd name="connsiteY34" fmla="*/ 719950 h 1531236"/>
                <a:gd name="connsiteX35" fmla="*/ 4213357 w 8393514"/>
                <a:gd name="connsiteY35" fmla="*/ 724105 h 1531236"/>
                <a:gd name="connsiteX36" fmla="*/ 4462699 w 8393514"/>
                <a:gd name="connsiteY36" fmla="*/ 1165995 h 1531236"/>
                <a:gd name="connsiteX37" fmla="*/ 4648321 w 8393514"/>
                <a:gd name="connsiteY37" fmla="*/ 1467976 h 1531236"/>
                <a:gd name="connsiteX38" fmla="*/ 5382034 w 8393514"/>
                <a:gd name="connsiteY38" fmla="*/ 922194 h 1531236"/>
                <a:gd name="connsiteX39" fmla="*/ 5554727 w 8393514"/>
                <a:gd name="connsiteY39" fmla="*/ 739804 h 1531236"/>
                <a:gd name="connsiteX40" fmla="*/ 5681246 w 8393514"/>
                <a:gd name="connsiteY40" fmla="*/ 610516 h 1531236"/>
                <a:gd name="connsiteX41" fmla="*/ 6613510 w 8393514"/>
                <a:gd name="connsiteY41" fmla="*/ 11170 h 1531236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8124 h 1528190"/>
                <a:gd name="connsiteX1" fmla="*/ 6625977 w 8393514"/>
                <a:gd name="connsiteY1" fmla="*/ 8124 h 1528190"/>
                <a:gd name="connsiteX2" fmla="*/ 7062175 w 8393514"/>
                <a:gd name="connsiteY2" fmla="*/ 583418 h 1528190"/>
                <a:gd name="connsiteX3" fmla="*/ 7221629 w 8393514"/>
                <a:gd name="connsiteY3" fmla="*/ 907604 h 1528190"/>
                <a:gd name="connsiteX4" fmla="*/ 8348876 w 8393514"/>
                <a:gd name="connsiteY4" fmla="*/ 673946 h 1528190"/>
                <a:gd name="connsiteX5" fmla="*/ 8393514 w 8393514"/>
                <a:gd name="connsiteY5" fmla="*/ 722536 h 1528190"/>
                <a:gd name="connsiteX6" fmla="*/ 7211471 w 8393514"/>
                <a:gd name="connsiteY6" fmla="*/ 967169 h 1528190"/>
                <a:gd name="connsiteX7" fmla="*/ 7023079 w 8393514"/>
                <a:gd name="connsiteY7" fmla="*/ 607931 h 1528190"/>
                <a:gd name="connsiteX8" fmla="*/ 6625054 w 8393514"/>
                <a:gd name="connsiteY8" fmla="*/ 68613 h 1528190"/>
                <a:gd name="connsiteX9" fmla="*/ 6613972 w 8393514"/>
                <a:gd name="connsiteY9" fmla="*/ 68613 h 1528190"/>
                <a:gd name="connsiteX10" fmla="*/ 5725111 w 8393514"/>
                <a:gd name="connsiteY10" fmla="*/ 649027 h 1528190"/>
                <a:gd name="connsiteX11" fmla="*/ 5596746 w 8393514"/>
                <a:gd name="connsiteY11" fmla="*/ 780624 h 1528190"/>
                <a:gd name="connsiteX12" fmla="*/ 5426824 w 8393514"/>
                <a:gd name="connsiteY12" fmla="*/ 959781 h 1528190"/>
                <a:gd name="connsiteX13" fmla="*/ 5037572 w 8393514"/>
                <a:gd name="connsiteY13" fmla="*/ 1350418 h 1528190"/>
                <a:gd name="connsiteX14" fmla="*/ 4680181 w 8393514"/>
                <a:gd name="connsiteY14" fmla="*/ 1528190 h 1528190"/>
                <a:gd name="connsiteX15" fmla="*/ 4637239 w 8393514"/>
                <a:gd name="connsiteY15" fmla="*/ 1524034 h 1528190"/>
                <a:gd name="connsiteX16" fmla="*/ 4405443 w 8393514"/>
                <a:gd name="connsiteY16" fmla="*/ 1180496 h 1528190"/>
                <a:gd name="connsiteX17" fmla="*/ 4179650 w 8393514"/>
                <a:gd name="connsiteY17" fmla="*/ 770927 h 1528190"/>
                <a:gd name="connsiteX18" fmla="*/ 3311567 w 8393514"/>
                <a:gd name="connsiteY18" fmla="*/ 776007 h 1528190"/>
                <a:gd name="connsiteX19" fmla="*/ 2360834 w 8393514"/>
                <a:gd name="connsiteY19" fmla="*/ 1003185 h 1528190"/>
                <a:gd name="connsiteX20" fmla="*/ 2342497 w 8393514"/>
                <a:gd name="connsiteY20" fmla="*/ 1000957 h 1528190"/>
                <a:gd name="connsiteX21" fmla="*/ 2126238 w 8393514"/>
                <a:gd name="connsiteY21" fmla="*/ 1049055 h 1528190"/>
                <a:gd name="connsiteX22" fmla="*/ 1317343 w 8393514"/>
                <a:gd name="connsiteY22" fmla="*/ 1122188 h 1528190"/>
                <a:gd name="connsiteX23" fmla="*/ 1009685 w 8393514"/>
                <a:gd name="connsiteY23" fmla="*/ 1110758 h 1528190"/>
                <a:gd name="connsiteX24" fmla="*/ 90523 w 8393514"/>
                <a:gd name="connsiteY24" fmla="*/ 750713 h 1528190"/>
                <a:gd name="connsiteX25" fmla="*/ 22895 w 8393514"/>
                <a:gd name="connsiteY25" fmla="*/ 289703 h 1528190"/>
                <a:gd name="connsiteX26" fmla="*/ 33026 w 8393514"/>
                <a:gd name="connsiteY26" fmla="*/ 265803 h 1528190"/>
                <a:gd name="connsiteX27" fmla="*/ 94142 w 8393514"/>
                <a:gd name="connsiteY27" fmla="*/ 265803 h 1528190"/>
                <a:gd name="connsiteX28" fmla="*/ 76235 w 8393514"/>
                <a:gd name="connsiteY28" fmla="*/ 307801 h 1528190"/>
                <a:gd name="connsiteX29" fmla="*/ 140053 w 8393514"/>
                <a:gd name="connsiteY29" fmla="*/ 724043 h 1528190"/>
                <a:gd name="connsiteX30" fmla="*/ 2361283 w 8393514"/>
                <a:gd name="connsiteY30" fmla="*/ 938356 h 1528190"/>
                <a:gd name="connsiteX31" fmla="*/ 2361890 w 8393514"/>
                <a:gd name="connsiteY31" fmla="*/ 940701 h 1528190"/>
                <a:gd name="connsiteX32" fmla="*/ 2418393 w 8393514"/>
                <a:gd name="connsiteY32" fmla="*/ 925059 h 1528190"/>
                <a:gd name="connsiteX33" fmla="*/ 3300486 w 8393514"/>
                <a:gd name="connsiteY33" fmla="*/ 716904 h 1528190"/>
                <a:gd name="connsiteX34" fmla="*/ 4213357 w 8393514"/>
                <a:gd name="connsiteY34" fmla="*/ 721059 h 1528190"/>
                <a:gd name="connsiteX35" fmla="*/ 4462699 w 8393514"/>
                <a:gd name="connsiteY35" fmla="*/ 1162949 h 1528190"/>
                <a:gd name="connsiteX36" fmla="*/ 4648321 w 8393514"/>
                <a:gd name="connsiteY36" fmla="*/ 1464930 h 1528190"/>
                <a:gd name="connsiteX37" fmla="*/ 5382034 w 8393514"/>
                <a:gd name="connsiteY37" fmla="*/ 919148 h 1528190"/>
                <a:gd name="connsiteX38" fmla="*/ 5554727 w 8393514"/>
                <a:gd name="connsiteY38" fmla="*/ 736758 h 1528190"/>
                <a:gd name="connsiteX39" fmla="*/ 5681246 w 8393514"/>
                <a:gd name="connsiteY39" fmla="*/ 607470 h 1528190"/>
                <a:gd name="connsiteX40" fmla="*/ 6613510 w 8393514"/>
                <a:gd name="connsiteY40" fmla="*/ 8124 h 1528190"/>
                <a:gd name="connsiteX0" fmla="*/ 6613510 w 8393514"/>
                <a:gd name="connsiteY0" fmla="*/ 1470 h 1521536"/>
                <a:gd name="connsiteX1" fmla="*/ 6625977 w 8393514"/>
                <a:gd name="connsiteY1" fmla="*/ 1470 h 1521536"/>
                <a:gd name="connsiteX2" fmla="*/ 7062175 w 8393514"/>
                <a:gd name="connsiteY2" fmla="*/ 576764 h 1521536"/>
                <a:gd name="connsiteX3" fmla="*/ 7221629 w 8393514"/>
                <a:gd name="connsiteY3" fmla="*/ 900950 h 1521536"/>
                <a:gd name="connsiteX4" fmla="*/ 8348876 w 8393514"/>
                <a:gd name="connsiteY4" fmla="*/ 667292 h 1521536"/>
                <a:gd name="connsiteX5" fmla="*/ 8393514 w 8393514"/>
                <a:gd name="connsiteY5" fmla="*/ 715882 h 1521536"/>
                <a:gd name="connsiteX6" fmla="*/ 7211471 w 8393514"/>
                <a:gd name="connsiteY6" fmla="*/ 960515 h 1521536"/>
                <a:gd name="connsiteX7" fmla="*/ 7023079 w 8393514"/>
                <a:gd name="connsiteY7" fmla="*/ 601277 h 1521536"/>
                <a:gd name="connsiteX8" fmla="*/ 6625054 w 8393514"/>
                <a:gd name="connsiteY8" fmla="*/ 61959 h 1521536"/>
                <a:gd name="connsiteX9" fmla="*/ 6613972 w 8393514"/>
                <a:gd name="connsiteY9" fmla="*/ 61959 h 1521536"/>
                <a:gd name="connsiteX10" fmla="*/ 5725111 w 8393514"/>
                <a:gd name="connsiteY10" fmla="*/ 642373 h 1521536"/>
                <a:gd name="connsiteX11" fmla="*/ 5596746 w 8393514"/>
                <a:gd name="connsiteY11" fmla="*/ 773970 h 1521536"/>
                <a:gd name="connsiteX12" fmla="*/ 5426824 w 8393514"/>
                <a:gd name="connsiteY12" fmla="*/ 953127 h 1521536"/>
                <a:gd name="connsiteX13" fmla="*/ 5037572 w 8393514"/>
                <a:gd name="connsiteY13" fmla="*/ 1343764 h 1521536"/>
                <a:gd name="connsiteX14" fmla="*/ 4680181 w 8393514"/>
                <a:gd name="connsiteY14" fmla="*/ 1521536 h 1521536"/>
                <a:gd name="connsiteX15" fmla="*/ 4637239 w 8393514"/>
                <a:gd name="connsiteY15" fmla="*/ 1517380 h 1521536"/>
                <a:gd name="connsiteX16" fmla="*/ 4405443 w 8393514"/>
                <a:gd name="connsiteY16" fmla="*/ 1173842 h 1521536"/>
                <a:gd name="connsiteX17" fmla="*/ 4179650 w 8393514"/>
                <a:gd name="connsiteY17" fmla="*/ 764273 h 1521536"/>
                <a:gd name="connsiteX18" fmla="*/ 3311567 w 8393514"/>
                <a:gd name="connsiteY18" fmla="*/ 769353 h 1521536"/>
                <a:gd name="connsiteX19" fmla="*/ 2360834 w 8393514"/>
                <a:gd name="connsiteY19" fmla="*/ 996531 h 1521536"/>
                <a:gd name="connsiteX20" fmla="*/ 2342497 w 8393514"/>
                <a:gd name="connsiteY20" fmla="*/ 994303 h 1521536"/>
                <a:gd name="connsiteX21" fmla="*/ 2126238 w 8393514"/>
                <a:gd name="connsiteY21" fmla="*/ 1042401 h 1521536"/>
                <a:gd name="connsiteX22" fmla="*/ 1317343 w 8393514"/>
                <a:gd name="connsiteY22" fmla="*/ 1115534 h 1521536"/>
                <a:gd name="connsiteX23" fmla="*/ 1009685 w 8393514"/>
                <a:gd name="connsiteY23" fmla="*/ 1104104 h 1521536"/>
                <a:gd name="connsiteX24" fmla="*/ 90523 w 8393514"/>
                <a:gd name="connsiteY24" fmla="*/ 744059 h 1521536"/>
                <a:gd name="connsiteX25" fmla="*/ 22895 w 8393514"/>
                <a:gd name="connsiteY25" fmla="*/ 283049 h 1521536"/>
                <a:gd name="connsiteX26" fmla="*/ 33026 w 8393514"/>
                <a:gd name="connsiteY26" fmla="*/ 259149 h 1521536"/>
                <a:gd name="connsiteX27" fmla="*/ 94142 w 8393514"/>
                <a:gd name="connsiteY27" fmla="*/ 259149 h 1521536"/>
                <a:gd name="connsiteX28" fmla="*/ 76235 w 8393514"/>
                <a:gd name="connsiteY28" fmla="*/ 301147 h 1521536"/>
                <a:gd name="connsiteX29" fmla="*/ 140053 w 8393514"/>
                <a:gd name="connsiteY29" fmla="*/ 717389 h 1521536"/>
                <a:gd name="connsiteX30" fmla="*/ 2361283 w 8393514"/>
                <a:gd name="connsiteY30" fmla="*/ 931702 h 1521536"/>
                <a:gd name="connsiteX31" fmla="*/ 2361890 w 8393514"/>
                <a:gd name="connsiteY31" fmla="*/ 934047 h 1521536"/>
                <a:gd name="connsiteX32" fmla="*/ 2418393 w 8393514"/>
                <a:gd name="connsiteY32" fmla="*/ 918405 h 1521536"/>
                <a:gd name="connsiteX33" fmla="*/ 3300486 w 8393514"/>
                <a:gd name="connsiteY33" fmla="*/ 710250 h 1521536"/>
                <a:gd name="connsiteX34" fmla="*/ 4213357 w 8393514"/>
                <a:gd name="connsiteY34" fmla="*/ 714405 h 1521536"/>
                <a:gd name="connsiteX35" fmla="*/ 4462699 w 8393514"/>
                <a:gd name="connsiteY35" fmla="*/ 1156295 h 1521536"/>
                <a:gd name="connsiteX36" fmla="*/ 4648321 w 8393514"/>
                <a:gd name="connsiteY36" fmla="*/ 1458276 h 1521536"/>
                <a:gd name="connsiteX37" fmla="*/ 5382034 w 8393514"/>
                <a:gd name="connsiteY37" fmla="*/ 912494 h 1521536"/>
                <a:gd name="connsiteX38" fmla="*/ 5554727 w 8393514"/>
                <a:gd name="connsiteY38" fmla="*/ 730104 h 1521536"/>
                <a:gd name="connsiteX39" fmla="*/ 5681246 w 8393514"/>
                <a:gd name="connsiteY39" fmla="*/ 600816 h 1521536"/>
                <a:gd name="connsiteX40" fmla="*/ 6613510 w 8393514"/>
                <a:gd name="connsiteY40" fmla="*/ 1470 h 1521536"/>
                <a:gd name="connsiteX0" fmla="*/ 6613510 w 8393514"/>
                <a:gd name="connsiteY0" fmla="*/ 30305 h 1550371"/>
                <a:gd name="connsiteX1" fmla="*/ 6625977 w 8393514"/>
                <a:gd name="connsiteY1" fmla="*/ 30305 h 1550371"/>
                <a:gd name="connsiteX2" fmla="*/ 7062175 w 8393514"/>
                <a:gd name="connsiteY2" fmla="*/ 605599 h 1550371"/>
                <a:gd name="connsiteX3" fmla="*/ 7221629 w 8393514"/>
                <a:gd name="connsiteY3" fmla="*/ 929785 h 1550371"/>
                <a:gd name="connsiteX4" fmla="*/ 8348876 w 8393514"/>
                <a:gd name="connsiteY4" fmla="*/ 696127 h 1550371"/>
                <a:gd name="connsiteX5" fmla="*/ 8393514 w 8393514"/>
                <a:gd name="connsiteY5" fmla="*/ 744717 h 1550371"/>
                <a:gd name="connsiteX6" fmla="*/ 7211471 w 8393514"/>
                <a:gd name="connsiteY6" fmla="*/ 989350 h 1550371"/>
                <a:gd name="connsiteX7" fmla="*/ 7023079 w 8393514"/>
                <a:gd name="connsiteY7" fmla="*/ 630112 h 1550371"/>
                <a:gd name="connsiteX8" fmla="*/ 6625054 w 8393514"/>
                <a:gd name="connsiteY8" fmla="*/ 90794 h 1550371"/>
                <a:gd name="connsiteX9" fmla="*/ 6613972 w 8393514"/>
                <a:gd name="connsiteY9" fmla="*/ 90794 h 1550371"/>
                <a:gd name="connsiteX10" fmla="*/ 5725111 w 8393514"/>
                <a:gd name="connsiteY10" fmla="*/ 671208 h 1550371"/>
                <a:gd name="connsiteX11" fmla="*/ 5596746 w 8393514"/>
                <a:gd name="connsiteY11" fmla="*/ 802805 h 1550371"/>
                <a:gd name="connsiteX12" fmla="*/ 5426824 w 8393514"/>
                <a:gd name="connsiteY12" fmla="*/ 981962 h 1550371"/>
                <a:gd name="connsiteX13" fmla="*/ 5037572 w 8393514"/>
                <a:gd name="connsiteY13" fmla="*/ 1372599 h 1550371"/>
                <a:gd name="connsiteX14" fmla="*/ 4680181 w 8393514"/>
                <a:gd name="connsiteY14" fmla="*/ 1550371 h 1550371"/>
                <a:gd name="connsiteX15" fmla="*/ 4637239 w 8393514"/>
                <a:gd name="connsiteY15" fmla="*/ 1546215 h 1550371"/>
                <a:gd name="connsiteX16" fmla="*/ 4405443 w 8393514"/>
                <a:gd name="connsiteY16" fmla="*/ 1202677 h 1550371"/>
                <a:gd name="connsiteX17" fmla="*/ 4179650 w 8393514"/>
                <a:gd name="connsiteY17" fmla="*/ 793108 h 1550371"/>
                <a:gd name="connsiteX18" fmla="*/ 3311567 w 8393514"/>
                <a:gd name="connsiteY18" fmla="*/ 798188 h 1550371"/>
                <a:gd name="connsiteX19" fmla="*/ 2360834 w 8393514"/>
                <a:gd name="connsiteY19" fmla="*/ 1025366 h 1550371"/>
                <a:gd name="connsiteX20" fmla="*/ 2342497 w 8393514"/>
                <a:gd name="connsiteY20" fmla="*/ 1023138 h 1550371"/>
                <a:gd name="connsiteX21" fmla="*/ 2126238 w 8393514"/>
                <a:gd name="connsiteY21" fmla="*/ 1071236 h 1550371"/>
                <a:gd name="connsiteX22" fmla="*/ 1317343 w 8393514"/>
                <a:gd name="connsiteY22" fmla="*/ 1144369 h 1550371"/>
                <a:gd name="connsiteX23" fmla="*/ 1009685 w 8393514"/>
                <a:gd name="connsiteY23" fmla="*/ 1132939 h 1550371"/>
                <a:gd name="connsiteX24" fmla="*/ 90523 w 8393514"/>
                <a:gd name="connsiteY24" fmla="*/ 772894 h 1550371"/>
                <a:gd name="connsiteX25" fmla="*/ 22895 w 8393514"/>
                <a:gd name="connsiteY25" fmla="*/ 311884 h 1550371"/>
                <a:gd name="connsiteX26" fmla="*/ 33026 w 8393514"/>
                <a:gd name="connsiteY26" fmla="*/ 287984 h 1550371"/>
                <a:gd name="connsiteX27" fmla="*/ 94142 w 8393514"/>
                <a:gd name="connsiteY27" fmla="*/ 287984 h 1550371"/>
                <a:gd name="connsiteX28" fmla="*/ 76235 w 8393514"/>
                <a:gd name="connsiteY28" fmla="*/ 329982 h 1550371"/>
                <a:gd name="connsiteX29" fmla="*/ 140053 w 8393514"/>
                <a:gd name="connsiteY29" fmla="*/ 746224 h 1550371"/>
                <a:gd name="connsiteX30" fmla="*/ 2361283 w 8393514"/>
                <a:gd name="connsiteY30" fmla="*/ 960537 h 1550371"/>
                <a:gd name="connsiteX31" fmla="*/ 2361890 w 8393514"/>
                <a:gd name="connsiteY31" fmla="*/ 962882 h 1550371"/>
                <a:gd name="connsiteX32" fmla="*/ 2418393 w 8393514"/>
                <a:gd name="connsiteY32" fmla="*/ 947240 h 1550371"/>
                <a:gd name="connsiteX33" fmla="*/ 3300486 w 8393514"/>
                <a:gd name="connsiteY33" fmla="*/ 739085 h 1550371"/>
                <a:gd name="connsiteX34" fmla="*/ 4213357 w 8393514"/>
                <a:gd name="connsiteY34" fmla="*/ 743240 h 1550371"/>
                <a:gd name="connsiteX35" fmla="*/ 4462699 w 8393514"/>
                <a:gd name="connsiteY35" fmla="*/ 1185130 h 1550371"/>
                <a:gd name="connsiteX36" fmla="*/ 4648321 w 8393514"/>
                <a:gd name="connsiteY36" fmla="*/ 1487111 h 1550371"/>
                <a:gd name="connsiteX37" fmla="*/ 5382034 w 8393514"/>
                <a:gd name="connsiteY37" fmla="*/ 941329 h 1550371"/>
                <a:gd name="connsiteX38" fmla="*/ 5554727 w 8393514"/>
                <a:gd name="connsiteY38" fmla="*/ 758939 h 1550371"/>
                <a:gd name="connsiteX39" fmla="*/ 5681246 w 8393514"/>
                <a:gd name="connsiteY39" fmla="*/ 629651 h 1550371"/>
                <a:gd name="connsiteX40" fmla="*/ 6613510 w 8393514"/>
                <a:gd name="connsiteY40" fmla="*/ 30305 h 1550371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62699 w 8393514"/>
                <a:gd name="connsiteY35" fmla="*/ 1156118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56698 w 8393514"/>
                <a:gd name="connsiteY36" fmla="*/ 144002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56698 w 8393514"/>
                <a:gd name="connsiteY36" fmla="*/ 144002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140053 w 8393514"/>
                <a:gd name="connsiteY28" fmla="*/ 717212 h 1521359"/>
                <a:gd name="connsiteX29" fmla="*/ 2361283 w 8393514"/>
                <a:gd name="connsiteY29" fmla="*/ 931525 h 1521359"/>
                <a:gd name="connsiteX30" fmla="*/ 2361890 w 8393514"/>
                <a:gd name="connsiteY30" fmla="*/ 933870 h 1521359"/>
                <a:gd name="connsiteX31" fmla="*/ 2418393 w 8393514"/>
                <a:gd name="connsiteY31" fmla="*/ 918228 h 1521359"/>
                <a:gd name="connsiteX32" fmla="*/ 3300486 w 8393514"/>
                <a:gd name="connsiteY32" fmla="*/ 710073 h 1521359"/>
                <a:gd name="connsiteX33" fmla="*/ 4213357 w 8393514"/>
                <a:gd name="connsiteY33" fmla="*/ 714228 h 1521359"/>
                <a:gd name="connsiteX34" fmla="*/ 4437569 w 8393514"/>
                <a:gd name="connsiteY34" fmla="*/ 1132024 h 1521359"/>
                <a:gd name="connsiteX35" fmla="*/ 4631568 w 8393514"/>
                <a:gd name="connsiteY35" fmla="*/ 1452075 h 1521359"/>
                <a:gd name="connsiteX36" fmla="*/ 5382034 w 8393514"/>
                <a:gd name="connsiteY36" fmla="*/ 912317 h 1521359"/>
                <a:gd name="connsiteX37" fmla="*/ 5681246 w 8393514"/>
                <a:gd name="connsiteY37" fmla="*/ 600639 h 1521359"/>
                <a:gd name="connsiteX38" fmla="*/ 6613510 w 8393514"/>
                <a:gd name="connsiteY38" fmla="*/ 1293 h 1521359"/>
                <a:gd name="connsiteX0" fmla="*/ 6625404 w 8405408"/>
                <a:gd name="connsiteY0" fmla="*/ 311945 h 1832011"/>
                <a:gd name="connsiteX1" fmla="*/ 6637871 w 8405408"/>
                <a:gd name="connsiteY1" fmla="*/ 311945 h 1832011"/>
                <a:gd name="connsiteX2" fmla="*/ 7074069 w 8405408"/>
                <a:gd name="connsiteY2" fmla="*/ 887239 h 1832011"/>
                <a:gd name="connsiteX3" fmla="*/ 7233523 w 8405408"/>
                <a:gd name="connsiteY3" fmla="*/ 1211425 h 1832011"/>
                <a:gd name="connsiteX4" fmla="*/ 8360770 w 8405408"/>
                <a:gd name="connsiteY4" fmla="*/ 977767 h 1832011"/>
                <a:gd name="connsiteX5" fmla="*/ 8405408 w 8405408"/>
                <a:gd name="connsiteY5" fmla="*/ 1026357 h 1832011"/>
                <a:gd name="connsiteX6" fmla="*/ 7223365 w 8405408"/>
                <a:gd name="connsiteY6" fmla="*/ 1270990 h 1832011"/>
                <a:gd name="connsiteX7" fmla="*/ 7034973 w 8405408"/>
                <a:gd name="connsiteY7" fmla="*/ 911752 h 1832011"/>
                <a:gd name="connsiteX8" fmla="*/ 6636948 w 8405408"/>
                <a:gd name="connsiteY8" fmla="*/ 372434 h 1832011"/>
                <a:gd name="connsiteX9" fmla="*/ 6625866 w 8405408"/>
                <a:gd name="connsiteY9" fmla="*/ 372434 h 1832011"/>
                <a:gd name="connsiteX10" fmla="*/ 5737005 w 8405408"/>
                <a:gd name="connsiteY10" fmla="*/ 952848 h 1832011"/>
                <a:gd name="connsiteX11" fmla="*/ 5608640 w 8405408"/>
                <a:gd name="connsiteY11" fmla="*/ 1084445 h 1832011"/>
                <a:gd name="connsiteX12" fmla="*/ 5438718 w 8405408"/>
                <a:gd name="connsiteY12" fmla="*/ 1263602 h 1832011"/>
                <a:gd name="connsiteX13" fmla="*/ 5049466 w 8405408"/>
                <a:gd name="connsiteY13" fmla="*/ 1654239 h 1832011"/>
                <a:gd name="connsiteX14" fmla="*/ 4692075 w 8405408"/>
                <a:gd name="connsiteY14" fmla="*/ 1832011 h 1832011"/>
                <a:gd name="connsiteX15" fmla="*/ 4649133 w 8405408"/>
                <a:gd name="connsiteY15" fmla="*/ 1827855 h 1832011"/>
                <a:gd name="connsiteX16" fmla="*/ 4417337 w 8405408"/>
                <a:gd name="connsiteY16" fmla="*/ 1484317 h 1832011"/>
                <a:gd name="connsiteX17" fmla="*/ 4191544 w 8405408"/>
                <a:gd name="connsiteY17" fmla="*/ 1074748 h 1832011"/>
                <a:gd name="connsiteX18" fmla="*/ 3323461 w 8405408"/>
                <a:gd name="connsiteY18" fmla="*/ 1079828 h 1832011"/>
                <a:gd name="connsiteX19" fmla="*/ 2372728 w 8405408"/>
                <a:gd name="connsiteY19" fmla="*/ 1307006 h 1832011"/>
                <a:gd name="connsiteX20" fmla="*/ 2354391 w 8405408"/>
                <a:gd name="connsiteY20" fmla="*/ 1304778 h 1832011"/>
                <a:gd name="connsiteX21" fmla="*/ 2138132 w 8405408"/>
                <a:gd name="connsiteY21" fmla="*/ 1352876 h 1832011"/>
                <a:gd name="connsiteX22" fmla="*/ 1329237 w 8405408"/>
                <a:gd name="connsiteY22" fmla="*/ 1426009 h 1832011"/>
                <a:gd name="connsiteX23" fmla="*/ 1021579 w 8405408"/>
                <a:gd name="connsiteY23" fmla="*/ 1414579 h 1832011"/>
                <a:gd name="connsiteX24" fmla="*/ 102417 w 8405408"/>
                <a:gd name="connsiteY24" fmla="*/ 1054534 h 1832011"/>
                <a:gd name="connsiteX25" fmla="*/ 34789 w 8405408"/>
                <a:gd name="connsiteY25" fmla="*/ 593524 h 1832011"/>
                <a:gd name="connsiteX26" fmla="*/ 44920 w 8405408"/>
                <a:gd name="connsiteY26" fmla="*/ 569624 h 1832011"/>
                <a:gd name="connsiteX27" fmla="*/ 202638 w 8405408"/>
                <a:gd name="connsiteY27" fmla="*/ 0 h 1832011"/>
                <a:gd name="connsiteX28" fmla="*/ 151947 w 8405408"/>
                <a:gd name="connsiteY28" fmla="*/ 1027864 h 1832011"/>
                <a:gd name="connsiteX29" fmla="*/ 2373177 w 8405408"/>
                <a:gd name="connsiteY29" fmla="*/ 1242177 h 1832011"/>
                <a:gd name="connsiteX30" fmla="*/ 2373784 w 8405408"/>
                <a:gd name="connsiteY30" fmla="*/ 1244522 h 1832011"/>
                <a:gd name="connsiteX31" fmla="*/ 2430287 w 8405408"/>
                <a:gd name="connsiteY31" fmla="*/ 1228880 h 1832011"/>
                <a:gd name="connsiteX32" fmla="*/ 3312380 w 8405408"/>
                <a:gd name="connsiteY32" fmla="*/ 1020725 h 1832011"/>
                <a:gd name="connsiteX33" fmla="*/ 4225251 w 8405408"/>
                <a:gd name="connsiteY33" fmla="*/ 1024880 h 1832011"/>
                <a:gd name="connsiteX34" fmla="*/ 4449463 w 8405408"/>
                <a:gd name="connsiteY34" fmla="*/ 1442676 h 1832011"/>
                <a:gd name="connsiteX35" fmla="*/ 4643462 w 8405408"/>
                <a:gd name="connsiteY35" fmla="*/ 1762727 h 1832011"/>
                <a:gd name="connsiteX36" fmla="*/ 5393928 w 8405408"/>
                <a:gd name="connsiteY36" fmla="*/ 1222969 h 1832011"/>
                <a:gd name="connsiteX37" fmla="*/ 5693140 w 8405408"/>
                <a:gd name="connsiteY37" fmla="*/ 911291 h 1832011"/>
                <a:gd name="connsiteX38" fmla="*/ 6625404 w 8405408"/>
                <a:gd name="connsiteY38" fmla="*/ 311945 h 1832011"/>
                <a:gd name="connsiteX0" fmla="*/ 6625404 w 8405408"/>
                <a:gd name="connsiteY0" fmla="*/ 311945 h 1832011"/>
                <a:gd name="connsiteX1" fmla="*/ 6637871 w 8405408"/>
                <a:gd name="connsiteY1" fmla="*/ 311945 h 1832011"/>
                <a:gd name="connsiteX2" fmla="*/ 7074069 w 8405408"/>
                <a:gd name="connsiteY2" fmla="*/ 887239 h 1832011"/>
                <a:gd name="connsiteX3" fmla="*/ 7233523 w 8405408"/>
                <a:gd name="connsiteY3" fmla="*/ 1211425 h 1832011"/>
                <a:gd name="connsiteX4" fmla="*/ 8360770 w 8405408"/>
                <a:gd name="connsiteY4" fmla="*/ 977767 h 1832011"/>
                <a:gd name="connsiteX5" fmla="*/ 8405408 w 8405408"/>
                <a:gd name="connsiteY5" fmla="*/ 1026357 h 1832011"/>
                <a:gd name="connsiteX6" fmla="*/ 7223365 w 8405408"/>
                <a:gd name="connsiteY6" fmla="*/ 1270990 h 1832011"/>
                <a:gd name="connsiteX7" fmla="*/ 7034973 w 8405408"/>
                <a:gd name="connsiteY7" fmla="*/ 911752 h 1832011"/>
                <a:gd name="connsiteX8" fmla="*/ 6636948 w 8405408"/>
                <a:gd name="connsiteY8" fmla="*/ 372434 h 1832011"/>
                <a:gd name="connsiteX9" fmla="*/ 6625866 w 8405408"/>
                <a:gd name="connsiteY9" fmla="*/ 372434 h 1832011"/>
                <a:gd name="connsiteX10" fmla="*/ 5737005 w 8405408"/>
                <a:gd name="connsiteY10" fmla="*/ 952848 h 1832011"/>
                <a:gd name="connsiteX11" fmla="*/ 5608640 w 8405408"/>
                <a:gd name="connsiteY11" fmla="*/ 1084445 h 1832011"/>
                <a:gd name="connsiteX12" fmla="*/ 5438718 w 8405408"/>
                <a:gd name="connsiteY12" fmla="*/ 1263602 h 1832011"/>
                <a:gd name="connsiteX13" fmla="*/ 5049466 w 8405408"/>
                <a:gd name="connsiteY13" fmla="*/ 1654239 h 1832011"/>
                <a:gd name="connsiteX14" fmla="*/ 4692075 w 8405408"/>
                <a:gd name="connsiteY14" fmla="*/ 1832011 h 1832011"/>
                <a:gd name="connsiteX15" fmla="*/ 4649133 w 8405408"/>
                <a:gd name="connsiteY15" fmla="*/ 1827855 h 1832011"/>
                <a:gd name="connsiteX16" fmla="*/ 4417337 w 8405408"/>
                <a:gd name="connsiteY16" fmla="*/ 1484317 h 1832011"/>
                <a:gd name="connsiteX17" fmla="*/ 4191544 w 8405408"/>
                <a:gd name="connsiteY17" fmla="*/ 1074748 h 1832011"/>
                <a:gd name="connsiteX18" fmla="*/ 3323461 w 8405408"/>
                <a:gd name="connsiteY18" fmla="*/ 1079828 h 1832011"/>
                <a:gd name="connsiteX19" fmla="*/ 2372728 w 8405408"/>
                <a:gd name="connsiteY19" fmla="*/ 1307006 h 1832011"/>
                <a:gd name="connsiteX20" fmla="*/ 2354391 w 8405408"/>
                <a:gd name="connsiteY20" fmla="*/ 1304778 h 1832011"/>
                <a:gd name="connsiteX21" fmla="*/ 2138132 w 8405408"/>
                <a:gd name="connsiteY21" fmla="*/ 1352876 h 1832011"/>
                <a:gd name="connsiteX22" fmla="*/ 1329237 w 8405408"/>
                <a:gd name="connsiteY22" fmla="*/ 1426009 h 1832011"/>
                <a:gd name="connsiteX23" fmla="*/ 1021579 w 8405408"/>
                <a:gd name="connsiteY23" fmla="*/ 1414579 h 1832011"/>
                <a:gd name="connsiteX24" fmla="*/ 102417 w 8405408"/>
                <a:gd name="connsiteY24" fmla="*/ 1054534 h 1832011"/>
                <a:gd name="connsiteX25" fmla="*/ 34789 w 8405408"/>
                <a:gd name="connsiteY25" fmla="*/ 593524 h 1832011"/>
                <a:gd name="connsiteX26" fmla="*/ 102881 w 8405408"/>
                <a:gd name="connsiteY26" fmla="*/ 97254 h 1832011"/>
                <a:gd name="connsiteX27" fmla="*/ 202638 w 8405408"/>
                <a:gd name="connsiteY27" fmla="*/ 0 h 1832011"/>
                <a:gd name="connsiteX28" fmla="*/ 151947 w 8405408"/>
                <a:gd name="connsiteY28" fmla="*/ 1027864 h 1832011"/>
                <a:gd name="connsiteX29" fmla="*/ 2373177 w 8405408"/>
                <a:gd name="connsiteY29" fmla="*/ 1242177 h 1832011"/>
                <a:gd name="connsiteX30" fmla="*/ 2373784 w 8405408"/>
                <a:gd name="connsiteY30" fmla="*/ 1244522 h 1832011"/>
                <a:gd name="connsiteX31" fmla="*/ 2430287 w 8405408"/>
                <a:gd name="connsiteY31" fmla="*/ 1228880 h 1832011"/>
                <a:gd name="connsiteX32" fmla="*/ 3312380 w 8405408"/>
                <a:gd name="connsiteY32" fmla="*/ 1020725 h 1832011"/>
                <a:gd name="connsiteX33" fmla="*/ 4225251 w 8405408"/>
                <a:gd name="connsiteY33" fmla="*/ 1024880 h 1832011"/>
                <a:gd name="connsiteX34" fmla="*/ 4449463 w 8405408"/>
                <a:gd name="connsiteY34" fmla="*/ 1442676 h 1832011"/>
                <a:gd name="connsiteX35" fmla="*/ 4643462 w 8405408"/>
                <a:gd name="connsiteY35" fmla="*/ 1762727 h 1832011"/>
                <a:gd name="connsiteX36" fmla="*/ 5393928 w 8405408"/>
                <a:gd name="connsiteY36" fmla="*/ 1222969 h 1832011"/>
                <a:gd name="connsiteX37" fmla="*/ 5693140 w 8405408"/>
                <a:gd name="connsiteY37" fmla="*/ 911291 h 1832011"/>
                <a:gd name="connsiteX38" fmla="*/ 6625404 w 8405408"/>
                <a:gd name="connsiteY38" fmla="*/ 311945 h 1832011"/>
                <a:gd name="connsiteX0" fmla="*/ 6697297 w 8477301"/>
                <a:gd name="connsiteY0" fmla="*/ 311945 h 1832011"/>
                <a:gd name="connsiteX1" fmla="*/ 6709764 w 8477301"/>
                <a:gd name="connsiteY1" fmla="*/ 311945 h 1832011"/>
                <a:gd name="connsiteX2" fmla="*/ 7145962 w 8477301"/>
                <a:gd name="connsiteY2" fmla="*/ 887239 h 1832011"/>
                <a:gd name="connsiteX3" fmla="*/ 7305416 w 8477301"/>
                <a:gd name="connsiteY3" fmla="*/ 1211425 h 1832011"/>
                <a:gd name="connsiteX4" fmla="*/ 8432663 w 8477301"/>
                <a:gd name="connsiteY4" fmla="*/ 977767 h 1832011"/>
                <a:gd name="connsiteX5" fmla="*/ 8477301 w 8477301"/>
                <a:gd name="connsiteY5" fmla="*/ 1026357 h 1832011"/>
                <a:gd name="connsiteX6" fmla="*/ 7295258 w 8477301"/>
                <a:gd name="connsiteY6" fmla="*/ 1270990 h 1832011"/>
                <a:gd name="connsiteX7" fmla="*/ 7106866 w 8477301"/>
                <a:gd name="connsiteY7" fmla="*/ 911752 h 1832011"/>
                <a:gd name="connsiteX8" fmla="*/ 6708841 w 8477301"/>
                <a:gd name="connsiteY8" fmla="*/ 372434 h 1832011"/>
                <a:gd name="connsiteX9" fmla="*/ 6697759 w 8477301"/>
                <a:gd name="connsiteY9" fmla="*/ 372434 h 1832011"/>
                <a:gd name="connsiteX10" fmla="*/ 5808898 w 8477301"/>
                <a:gd name="connsiteY10" fmla="*/ 952848 h 1832011"/>
                <a:gd name="connsiteX11" fmla="*/ 5680533 w 8477301"/>
                <a:gd name="connsiteY11" fmla="*/ 1084445 h 1832011"/>
                <a:gd name="connsiteX12" fmla="*/ 5510611 w 8477301"/>
                <a:gd name="connsiteY12" fmla="*/ 1263602 h 1832011"/>
                <a:gd name="connsiteX13" fmla="*/ 5121359 w 8477301"/>
                <a:gd name="connsiteY13" fmla="*/ 1654239 h 1832011"/>
                <a:gd name="connsiteX14" fmla="*/ 4763968 w 8477301"/>
                <a:gd name="connsiteY14" fmla="*/ 1832011 h 1832011"/>
                <a:gd name="connsiteX15" fmla="*/ 4721026 w 8477301"/>
                <a:gd name="connsiteY15" fmla="*/ 1827855 h 1832011"/>
                <a:gd name="connsiteX16" fmla="*/ 4489230 w 8477301"/>
                <a:gd name="connsiteY16" fmla="*/ 1484317 h 1832011"/>
                <a:gd name="connsiteX17" fmla="*/ 4263437 w 8477301"/>
                <a:gd name="connsiteY17" fmla="*/ 1074748 h 1832011"/>
                <a:gd name="connsiteX18" fmla="*/ 3395354 w 8477301"/>
                <a:gd name="connsiteY18" fmla="*/ 1079828 h 1832011"/>
                <a:gd name="connsiteX19" fmla="*/ 2444621 w 8477301"/>
                <a:gd name="connsiteY19" fmla="*/ 1307006 h 1832011"/>
                <a:gd name="connsiteX20" fmla="*/ 2426284 w 8477301"/>
                <a:gd name="connsiteY20" fmla="*/ 1304778 h 1832011"/>
                <a:gd name="connsiteX21" fmla="*/ 2210025 w 8477301"/>
                <a:gd name="connsiteY21" fmla="*/ 1352876 h 1832011"/>
                <a:gd name="connsiteX22" fmla="*/ 1401130 w 8477301"/>
                <a:gd name="connsiteY22" fmla="*/ 1426009 h 1832011"/>
                <a:gd name="connsiteX23" fmla="*/ 1093472 w 8477301"/>
                <a:gd name="connsiteY23" fmla="*/ 1414579 h 1832011"/>
                <a:gd name="connsiteX24" fmla="*/ 174310 w 8477301"/>
                <a:gd name="connsiteY24" fmla="*/ 1054534 h 1832011"/>
                <a:gd name="connsiteX25" fmla="*/ 10081 w 8477301"/>
                <a:gd name="connsiteY25" fmla="*/ 593524 h 1832011"/>
                <a:gd name="connsiteX26" fmla="*/ 174774 w 8477301"/>
                <a:gd name="connsiteY26" fmla="*/ 97254 h 1832011"/>
                <a:gd name="connsiteX27" fmla="*/ 274531 w 8477301"/>
                <a:gd name="connsiteY27" fmla="*/ 0 h 1832011"/>
                <a:gd name="connsiteX28" fmla="*/ 223840 w 8477301"/>
                <a:gd name="connsiteY28" fmla="*/ 1027864 h 1832011"/>
                <a:gd name="connsiteX29" fmla="*/ 2445070 w 8477301"/>
                <a:gd name="connsiteY29" fmla="*/ 1242177 h 1832011"/>
                <a:gd name="connsiteX30" fmla="*/ 2445677 w 8477301"/>
                <a:gd name="connsiteY30" fmla="*/ 1244522 h 1832011"/>
                <a:gd name="connsiteX31" fmla="*/ 2502180 w 8477301"/>
                <a:gd name="connsiteY31" fmla="*/ 1228880 h 1832011"/>
                <a:gd name="connsiteX32" fmla="*/ 3384273 w 8477301"/>
                <a:gd name="connsiteY32" fmla="*/ 1020725 h 1832011"/>
                <a:gd name="connsiteX33" fmla="*/ 4297144 w 8477301"/>
                <a:gd name="connsiteY33" fmla="*/ 1024880 h 1832011"/>
                <a:gd name="connsiteX34" fmla="*/ 4521356 w 8477301"/>
                <a:gd name="connsiteY34" fmla="*/ 1442676 h 1832011"/>
                <a:gd name="connsiteX35" fmla="*/ 4715355 w 8477301"/>
                <a:gd name="connsiteY35" fmla="*/ 1762727 h 1832011"/>
                <a:gd name="connsiteX36" fmla="*/ 5465821 w 8477301"/>
                <a:gd name="connsiteY36" fmla="*/ 1222969 h 1832011"/>
                <a:gd name="connsiteX37" fmla="*/ 5765033 w 8477301"/>
                <a:gd name="connsiteY37" fmla="*/ 911291 h 1832011"/>
                <a:gd name="connsiteX38" fmla="*/ 6697297 w 8477301"/>
                <a:gd name="connsiteY38" fmla="*/ 311945 h 1832011"/>
                <a:gd name="connsiteX0" fmla="*/ 6697297 w 8477301"/>
                <a:gd name="connsiteY0" fmla="*/ 311945 h 1832011"/>
                <a:gd name="connsiteX1" fmla="*/ 6709764 w 8477301"/>
                <a:gd name="connsiteY1" fmla="*/ 311945 h 1832011"/>
                <a:gd name="connsiteX2" fmla="*/ 7145962 w 8477301"/>
                <a:gd name="connsiteY2" fmla="*/ 887239 h 1832011"/>
                <a:gd name="connsiteX3" fmla="*/ 7305416 w 8477301"/>
                <a:gd name="connsiteY3" fmla="*/ 1211425 h 1832011"/>
                <a:gd name="connsiteX4" fmla="*/ 8432663 w 8477301"/>
                <a:gd name="connsiteY4" fmla="*/ 977767 h 1832011"/>
                <a:gd name="connsiteX5" fmla="*/ 8477301 w 8477301"/>
                <a:gd name="connsiteY5" fmla="*/ 1026357 h 1832011"/>
                <a:gd name="connsiteX6" fmla="*/ 7295258 w 8477301"/>
                <a:gd name="connsiteY6" fmla="*/ 1270990 h 1832011"/>
                <a:gd name="connsiteX7" fmla="*/ 7106866 w 8477301"/>
                <a:gd name="connsiteY7" fmla="*/ 911752 h 1832011"/>
                <a:gd name="connsiteX8" fmla="*/ 6708841 w 8477301"/>
                <a:gd name="connsiteY8" fmla="*/ 372434 h 1832011"/>
                <a:gd name="connsiteX9" fmla="*/ 6697759 w 8477301"/>
                <a:gd name="connsiteY9" fmla="*/ 372434 h 1832011"/>
                <a:gd name="connsiteX10" fmla="*/ 5808898 w 8477301"/>
                <a:gd name="connsiteY10" fmla="*/ 952848 h 1832011"/>
                <a:gd name="connsiteX11" fmla="*/ 5680533 w 8477301"/>
                <a:gd name="connsiteY11" fmla="*/ 1084445 h 1832011"/>
                <a:gd name="connsiteX12" fmla="*/ 5510611 w 8477301"/>
                <a:gd name="connsiteY12" fmla="*/ 1263602 h 1832011"/>
                <a:gd name="connsiteX13" fmla="*/ 5121359 w 8477301"/>
                <a:gd name="connsiteY13" fmla="*/ 1654239 h 1832011"/>
                <a:gd name="connsiteX14" fmla="*/ 4763968 w 8477301"/>
                <a:gd name="connsiteY14" fmla="*/ 1832011 h 1832011"/>
                <a:gd name="connsiteX15" fmla="*/ 4721026 w 8477301"/>
                <a:gd name="connsiteY15" fmla="*/ 1827855 h 1832011"/>
                <a:gd name="connsiteX16" fmla="*/ 4489230 w 8477301"/>
                <a:gd name="connsiteY16" fmla="*/ 1484317 h 1832011"/>
                <a:gd name="connsiteX17" fmla="*/ 4263437 w 8477301"/>
                <a:gd name="connsiteY17" fmla="*/ 1074748 h 1832011"/>
                <a:gd name="connsiteX18" fmla="*/ 3395354 w 8477301"/>
                <a:gd name="connsiteY18" fmla="*/ 1079828 h 1832011"/>
                <a:gd name="connsiteX19" fmla="*/ 2444621 w 8477301"/>
                <a:gd name="connsiteY19" fmla="*/ 1307006 h 1832011"/>
                <a:gd name="connsiteX20" fmla="*/ 2426284 w 8477301"/>
                <a:gd name="connsiteY20" fmla="*/ 1304778 h 1832011"/>
                <a:gd name="connsiteX21" fmla="*/ 2210025 w 8477301"/>
                <a:gd name="connsiteY21" fmla="*/ 1352876 h 1832011"/>
                <a:gd name="connsiteX22" fmla="*/ 1401130 w 8477301"/>
                <a:gd name="connsiteY22" fmla="*/ 1426009 h 1832011"/>
                <a:gd name="connsiteX23" fmla="*/ 1093472 w 8477301"/>
                <a:gd name="connsiteY23" fmla="*/ 1414579 h 1832011"/>
                <a:gd name="connsiteX24" fmla="*/ 174310 w 8477301"/>
                <a:gd name="connsiteY24" fmla="*/ 1054534 h 1832011"/>
                <a:gd name="connsiteX25" fmla="*/ 10081 w 8477301"/>
                <a:gd name="connsiteY25" fmla="*/ 593524 h 1832011"/>
                <a:gd name="connsiteX26" fmla="*/ 174774 w 8477301"/>
                <a:gd name="connsiteY26" fmla="*/ 97254 h 1832011"/>
                <a:gd name="connsiteX27" fmla="*/ 274531 w 8477301"/>
                <a:gd name="connsiteY27" fmla="*/ 0 h 1832011"/>
                <a:gd name="connsiteX28" fmla="*/ 223840 w 8477301"/>
                <a:gd name="connsiteY28" fmla="*/ 1027864 h 1832011"/>
                <a:gd name="connsiteX29" fmla="*/ 2445070 w 8477301"/>
                <a:gd name="connsiteY29" fmla="*/ 1242177 h 1832011"/>
                <a:gd name="connsiteX30" fmla="*/ 2445677 w 8477301"/>
                <a:gd name="connsiteY30" fmla="*/ 1244522 h 1832011"/>
                <a:gd name="connsiteX31" fmla="*/ 2502180 w 8477301"/>
                <a:gd name="connsiteY31" fmla="*/ 1228880 h 1832011"/>
                <a:gd name="connsiteX32" fmla="*/ 3384273 w 8477301"/>
                <a:gd name="connsiteY32" fmla="*/ 1020725 h 1832011"/>
                <a:gd name="connsiteX33" fmla="*/ 4297144 w 8477301"/>
                <a:gd name="connsiteY33" fmla="*/ 1024880 h 1832011"/>
                <a:gd name="connsiteX34" fmla="*/ 4521356 w 8477301"/>
                <a:gd name="connsiteY34" fmla="*/ 1442676 h 1832011"/>
                <a:gd name="connsiteX35" fmla="*/ 4715355 w 8477301"/>
                <a:gd name="connsiteY35" fmla="*/ 1762727 h 1832011"/>
                <a:gd name="connsiteX36" fmla="*/ 5465821 w 8477301"/>
                <a:gd name="connsiteY36" fmla="*/ 1222969 h 1832011"/>
                <a:gd name="connsiteX37" fmla="*/ 5765033 w 8477301"/>
                <a:gd name="connsiteY37" fmla="*/ 911291 h 1832011"/>
                <a:gd name="connsiteX38" fmla="*/ 6697297 w 8477301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694989 w 8474993"/>
                <a:gd name="connsiteY0" fmla="*/ 214691 h 1734757"/>
                <a:gd name="connsiteX1" fmla="*/ 6707456 w 8474993"/>
                <a:gd name="connsiteY1" fmla="*/ 214691 h 1734757"/>
                <a:gd name="connsiteX2" fmla="*/ 7143654 w 8474993"/>
                <a:gd name="connsiteY2" fmla="*/ 789985 h 1734757"/>
                <a:gd name="connsiteX3" fmla="*/ 7303108 w 8474993"/>
                <a:gd name="connsiteY3" fmla="*/ 1114171 h 1734757"/>
                <a:gd name="connsiteX4" fmla="*/ 8430355 w 8474993"/>
                <a:gd name="connsiteY4" fmla="*/ 880513 h 1734757"/>
                <a:gd name="connsiteX5" fmla="*/ 8474993 w 8474993"/>
                <a:gd name="connsiteY5" fmla="*/ 929103 h 1734757"/>
                <a:gd name="connsiteX6" fmla="*/ 7292950 w 8474993"/>
                <a:gd name="connsiteY6" fmla="*/ 1173736 h 1734757"/>
                <a:gd name="connsiteX7" fmla="*/ 7104558 w 8474993"/>
                <a:gd name="connsiteY7" fmla="*/ 814498 h 1734757"/>
                <a:gd name="connsiteX8" fmla="*/ 6706533 w 8474993"/>
                <a:gd name="connsiteY8" fmla="*/ 275180 h 1734757"/>
                <a:gd name="connsiteX9" fmla="*/ 6695451 w 8474993"/>
                <a:gd name="connsiteY9" fmla="*/ 275180 h 1734757"/>
                <a:gd name="connsiteX10" fmla="*/ 5806590 w 8474993"/>
                <a:gd name="connsiteY10" fmla="*/ 855594 h 1734757"/>
                <a:gd name="connsiteX11" fmla="*/ 5678225 w 8474993"/>
                <a:gd name="connsiteY11" fmla="*/ 987191 h 1734757"/>
                <a:gd name="connsiteX12" fmla="*/ 5508303 w 8474993"/>
                <a:gd name="connsiteY12" fmla="*/ 1166348 h 1734757"/>
                <a:gd name="connsiteX13" fmla="*/ 5119051 w 8474993"/>
                <a:gd name="connsiteY13" fmla="*/ 1556985 h 1734757"/>
                <a:gd name="connsiteX14" fmla="*/ 4761660 w 8474993"/>
                <a:gd name="connsiteY14" fmla="*/ 1734757 h 1734757"/>
                <a:gd name="connsiteX15" fmla="*/ 4718718 w 8474993"/>
                <a:gd name="connsiteY15" fmla="*/ 1730601 h 1734757"/>
                <a:gd name="connsiteX16" fmla="*/ 4486922 w 8474993"/>
                <a:gd name="connsiteY16" fmla="*/ 1387063 h 1734757"/>
                <a:gd name="connsiteX17" fmla="*/ 4261129 w 8474993"/>
                <a:gd name="connsiteY17" fmla="*/ 977494 h 1734757"/>
                <a:gd name="connsiteX18" fmla="*/ 3393046 w 8474993"/>
                <a:gd name="connsiteY18" fmla="*/ 982574 h 1734757"/>
                <a:gd name="connsiteX19" fmla="*/ 2442313 w 8474993"/>
                <a:gd name="connsiteY19" fmla="*/ 1209752 h 1734757"/>
                <a:gd name="connsiteX20" fmla="*/ 2423976 w 8474993"/>
                <a:gd name="connsiteY20" fmla="*/ 1207524 h 1734757"/>
                <a:gd name="connsiteX21" fmla="*/ 2207717 w 8474993"/>
                <a:gd name="connsiteY21" fmla="*/ 1255622 h 1734757"/>
                <a:gd name="connsiteX22" fmla="*/ 1398822 w 8474993"/>
                <a:gd name="connsiteY22" fmla="*/ 1328755 h 1734757"/>
                <a:gd name="connsiteX23" fmla="*/ 1091164 w 8474993"/>
                <a:gd name="connsiteY23" fmla="*/ 1317325 h 1734757"/>
                <a:gd name="connsiteX24" fmla="*/ 114041 w 8474993"/>
                <a:gd name="connsiteY24" fmla="*/ 971172 h 1734757"/>
                <a:gd name="connsiteX25" fmla="*/ 7773 w 8474993"/>
                <a:gd name="connsiteY25" fmla="*/ 496270 h 1734757"/>
                <a:gd name="connsiteX26" fmla="*/ 172466 w 8474993"/>
                <a:gd name="connsiteY26" fmla="*/ 0 h 1734757"/>
                <a:gd name="connsiteX27" fmla="*/ 246463 w 8474993"/>
                <a:gd name="connsiteY27" fmla="*/ 55572 h 1734757"/>
                <a:gd name="connsiteX28" fmla="*/ 221532 w 8474993"/>
                <a:gd name="connsiteY28" fmla="*/ 930610 h 1734757"/>
                <a:gd name="connsiteX29" fmla="*/ 2442762 w 8474993"/>
                <a:gd name="connsiteY29" fmla="*/ 1144923 h 1734757"/>
                <a:gd name="connsiteX30" fmla="*/ 2443369 w 8474993"/>
                <a:gd name="connsiteY30" fmla="*/ 1147268 h 1734757"/>
                <a:gd name="connsiteX31" fmla="*/ 2499872 w 8474993"/>
                <a:gd name="connsiteY31" fmla="*/ 1131626 h 1734757"/>
                <a:gd name="connsiteX32" fmla="*/ 3381965 w 8474993"/>
                <a:gd name="connsiteY32" fmla="*/ 923471 h 1734757"/>
                <a:gd name="connsiteX33" fmla="*/ 4294836 w 8474993"/>
                <a:gd name="connsiteY33" fmla="*/ 927626 h 1734757"/>
                <a:gd name="connsiteX34" fmla="*/ 4519048 w 8474993"/>
                <a:gd name="connsiteY34" fmla="*/ 1345422 h 1734757"/>
                <a:gd name="connsiteX35" fmla="*/ 4713047 w 8474993"/>
                <a:gd name="connsiteY35" fmla="*/ 1665473 h 1734757"/>
                <a:gd name="connsiteX36" fmla="*/ 5463513 w 8474993"/>
                <a:gd name="connsiteY36" fmla="*/ 1125715 h 1734757"/>
                <a:gd name="connsiteX37" fmla="*/ 5762725 w 8474993"/>
                <a:gd name="connsiteY37" fmla="*/ 814037 h 1734757"/>
                <a:gd name="connsiteX38" fmla="*/ 6694989 w 8474993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445574 w 8477198"/>
                <a:gd name="connsiteY30" fmla="*/ 1147268 h 1734757"/>
                <a:gd name="connsiteX31" fmla="*/ 2502077 w 8477198"/>
                <a:gd name="connsiteY31" fmla="*/ 1131626 h 1734757"/>
                <a:gd name="connsiteX32" fmla="*/ 3384170 w 8477198"/>
                <a:gd name="connsiteY32" fmla="*/ 923471 h 1734757"/>
                <a:gd name="connsiteX33" fmla="*/ 4297041 w 8477198"/>
                <a:gd name="connsiteY33" fmla="*/ 927626 h 1734757"/>
                <a:gd name="connsiteX34" fmla="*/ 4521253 w 8477198"/>
                <a:gd name="connsiteY34" fmla="*/ 1345422 h 1734757"/>
                <a:gd name="connsiteX35" fmla="*/ 4715252 w 8477198"/>
                <a:gd name="connsiteY35" fmla="*/ 1665473 h 1734757"/>
                <a:gd name="connsiteX36" fmla="*/ 5465718 w 8477198"/>
                <a:gd name="connsiteY36" fmla="*/ 1125715 h 1734757"/>
                <a:gd name="connsiteX37" fmla="*/ 5764930 w 8477198"/>
                <a:gd name="connsiteY37" fmla="*/ 814037 h 1734757"/>
                <a:gd name="connsiteX38" fmla="*/ 6697194 w 8477198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413374 w 8477198"/>
                <a:gd name="connsiteY30" fmla="*/ 938870 h 1734757"/>
                <a:gd name="connsiteX31" fmla="*/ 2502077 w 8477198"/>
                <a:gd name="connsiteY31" fmla="*/ 1131626 h 1734757"/>
                <a:gd name="connsiteX32" fmla="*/ 3384170 w 8477198"/>
                <a:gd name="connsiteY32" fmla="*/ 923471 h 1734757"/>
                <a:gd name="connsiteX33" fmla="*/ 4297041 w 8477198"/>
                <a:gd name="connsiteY33" fmla="*/ 927626 h 1734757"/>
                <a:gd name="connsiteX34" fmla="*/ 4521253 w 8477198"/>
                <a:gd name="connsiteY34" fmla="*/ 1345422 h 1734757"/>
                <a:gd name="connsiteX35" fmla="*/ 4715252 w 8477198"/>
                <a:gd name="connsiteY35" fmla="*/ 1665473 h 1734757"/>
                <a:gd name="connsiteX36" fmla="*/ 5465718 w 8477198"/>
                <a:gd name="connsiteY36" fmla="*/ 1125715 h 1734757"/>
                <a:gd name="connsiteX37" fmla="*/ 5764930 w 8477198"/>
                <a:gd name="connsiteY37" fmla="*/ 814037 h 1734757"/>
                <a:gd name="connsiteX38" fmla="*/ 6697194 w 8477198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502077 w 8477198"/>
                <a:gd name="connsiteY30" fmla="*/ 1131626 h 1734757"/>
                <a:gd name="connsiteX31" fmla="*/ 3384170 w 8477198"/>
                <a:gd name="connsiteY31" fmla="*/ 923471 h 1734757"/>
                <a:gd name="connsiteX32" fmla="*/ 4297041 w 8477198"/>
                <a:gd name="connsiteY32" fmla="*/ 927626 h 1734757"/>
                <a:gd name="connsiteX33" fmla="*/ 4521253 w 8477198"/>
                <a:gd name="connsiteY33" fmla="*/ 1345422 h 1734757"/>
                <a:gd name="connsiteX34" fmla="*/ 4715252 w 8477198"/>
                <a:gd name="connsiteY34" fmla="*/ 1665473 h 1734757"/>
                <a:gd name="connsiteX35" fmla="*/ 5465718 w 8477198"/>
                <a:gd name="connsiteY35" fmla="*/ 1125715 h 1734757"/>
                <a:gd name="connsiteX36" fmla="*/ 5764930 w 8477198"/>
                <a:gd name="connsiteY36" fmla="*/ 814037 h 1734757"/>
                <a:gd name="connsiteX37" fmla="*/ 6697194 w 8477198"/>
                <a:gd name="connsiteY37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502077 w 8477198"/>
                <a:gd name="connsiteY29" fmla="*/ 1131626 h 1734757"/>
                <a:gd name="connsiteX30" fmla="*/ 3384170 w 8477198"/>
                <a:gd name="connsiteY30" fmla="*/ 923471 h 1734757"/>
                <a:gd name="connsiteX31" fmla="*/ 4297041 w 8477198"/>
                <a:gd name="connsiteY31" fmla="*/ 927626 h 1734757"/>
                <a:gd name="connsiteX32" fmla="*/ 4521253 w 8477198"/>
                <a:gd name="connsiteY32" fmla="*/ 1345422 h 1734757"/>
                <a:gd name="connsiteX33" fmla="*/ 4715252 w 8477198"/>
                <a:gd name="connsiteY33" fmla="*/ 1665473 h 1734757"/>
                <a:gd name="connsiteX34" fmla="*/ 5465718 w 8477198"/>
                <a:gd name="connsiteY34" fmla="*/ 1125715 h 1734757"/>
                <a:gd name="connsiteX35" fmla="*/ 5764930 w 8477198"/>
                <a:gd name="connsiteY35" fmla="*/ 814037 h 1734757"/>
                <a:gd name="connsiteX36" fmla="*/ 6697194 w 8477198"/>
                <a:gd name="connsiteY36" fmla="*/ 214691 h 1734757"/>
                <a:gd name="connsiteX0" fmla="*/ 6714652 w 8494656"/>
                <a:gd name="connsiteY0" fmla="*/ 214691 h 1734757"/>
                <a:gd name="connsiteX1" fmla="*/ 6727119 w 8494656"/>
                <a:gd name="connsiteY1" fmla="*/ 214691 h 1734757"/>
                <a:gd name="connsiteX2" fmla="*/ 7163317 w 8494656"/>
                <a:gd name="connsiteY2" fmla="*/ 789985 h 1734757"/>
                <a:gd name="connsiteX3" fmla="*/ 7322771 w 8494656"/>
                <a:gd name="connsiteY3" fmla="*/ 1114171 h 1734757"/>
                <a:gd name="connsiteX4" fmla="*/ 8450018 w 8494656"/>
                <a:gd name="connsiteY4" fmla="*/ 880513 h 1734757"/>
                <a:gd name="connsiteX5" fmla="*/ 8494656 w 8494656"/>
                <a:gd name="connsiteY5" fmla="*/ 929103 h 1734757"/>
                <a:gd name="connsiteX6" fmla="*/ 7312613 w 8494656"/>
                <a:gd name="connsiteY6" fmla="*/ 1173736 h 1734757"/>
                <a:gd name="connsiteX7" fmla="*/ 7124221 w 8494656"/>
                <a:gd name="connsiteY7" fmla="*/ 814498 h 1734757"/>
                <a:gd name="connsiteX8" fmla="*/ 6726196 w 8494656"/>
                <a:gd name="connsiteY8" fmla="*/ 275180 h 1734757"/>
                <a:gd name="connsiteX9" fmla="*/ 6715114 w 8494656"/>
                <a:gd name="connsiteY9" fmla="*/ 275180 h 1734757"/>
                <a:gd name="connsiteX10" fmla="*/ 5826253 w 8494656"/>
                <a:gd name="connsiteY10" fmla="*/ 855594 h 1734757"/>
                <a:gd name="connsiteX11" fmla="*/ 5697888 w 8494656"/>
                <a:gd name="connsiteY11" fmla="*/ 987191 h 1734757"/>
                <a:gd name="connsiteX12" fmla="*/ 5527966 w 8494656"/>
                <a:gd name="connsiteY12" fmla="*/ 1166348 h 1734757"/>
                <a:gd name="connsiteX13" fmla="*/ 5138714 w 8494656"/>
                <a:gd name="connsiteY13" fmla="*/ 1556985 h 1734757"/>
                <a:gd name="connsiteX14" fmla="*/ 4781323 w 8494656"/>
                <a:gd name="connsiteY14" fmla="*/ 1734757 h 1734757"/>
                <a:gd name="connsiteX15" fmla="*/ 4738381 w 8494656"/>
                <a:gd name="connsiteY15" fmla="*/ 1730601 h 1734757"/>
                <a:gd name="connsiteX16" fmla="*/ 4506585 w 8494656"/>
                <a:gd name="connsiteY16" fmla="*/ 1387063 h 1734757"/>
                <a:gd name="connsiteX17" fmla="*/ 4280792 w 8494656"/>
                <a:gd name="connsiteY17" fmla="*/ 977494 h 1734757"/>
                <a:gd name="connsiteX18" fmla="*/ 3412709 w 8494656"/>
                <a:gd name="connsiteY18" fmla="*/ 982574 h 1734757"/>
                <a:gd name="connsiteX19" fmla="*/ 2461976 w 8494656"/>
                <a:gd name="connsiteY19" fmla="*/ 1209752 h 1734757"/>
                <a:gd name="connsiteX20" fmla="*/ 2443639 w 8494656"/>
                <a:gd name="connsiteY20" fmla="*/ 1207524 h 1734757"/>
                <a:gd name="connsiteX21" fmla="*/ 2227380 w 8494656"/>
                <a:gd name="connsiteY21" fmla="*/ 1255622 h 1734757"/>
                <a:gd name="connsiteX22" fmla="*/ 1418485 w 8494656"/>
                <a:gd name="connsiteY22" fmla="*/ 1328755 h 1734757"/>
                <a:gd name="connsiteX23" fmla="*/ 1110827 w 8494656"/>
                <a:gd name="connsiteY23" fmla="*/ 1317325 h 1734757"/>
                <a:gd name="connsiteX24" fmla="*/ 133704 w 8494656"/>
                <a:gd name="connsiteY24" fmla="*/ 971172 h 1734757"/>
                <a:gd name="connsiteX25" fmla="*/ 27436 w 8494656"/>
                <a:gd name="connsiteY25" fmla="*/ 496270 h 1734757"/>
                <a:gd name="connsiteX26" fmla="*/ 192129 w 8494656"/>
                <a:gd name="connsiteY26" fmla="*/ 0 h 1734757"/>
                <a:gd name="connsiteX27" fmla="*/ 266126 w 8494656"/>
                <a:gd name="connsiteY27" fmla="*/ 55572 h 1734757"/>
                <a:gd name="connsiteX28" fmla="*/ 241195 w 8494656"/>
                <a:gd name="connsiteY28" fmla="*/ 930610 h 1734757"/>
                <a:gd name="connsiteX29" fmla="*/ 3401628 w 8494656"/>
                <a:gd name="connsiteY29" fmla="*/ 923471 h 1734757"/>
                <a:gd name="connsiteX30" fmla="*/ 4314499 w 8494656"/>
                <a:gd name="connsiteY30" fmla="*/ 927626 h 1734757"/>
                <a:gd name="connsiteX31" fmla="*/ 4538711 w 8494656"/>
                <a:gd name="connsiteY31" fmla="*/ 1345422 h 1734757"/>
                <a:gd name="connsiteX32" fmla="*/ 4732710 w 8494656"/>
                <a:gd name="connsiteY32" fmla="*/ 1665473 h 1734757"/>
                <a:gd name="connsiteX33" fmla="*/ 5483176 w 8494656"/>
                <a:gd name="connsiteY33" fmla="*/ 1125715 h 1734757"/>
                <a:gd name="connsiteX34" fmla="*/ 5782388 w 8494656"/>
                <a:gd name="connsiteY34" fmla="*/ 814037 h 1734757"/>
                <a:gd name="connsiteX35" fmla="*/ 6714652 w 849465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070143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070143 h 1734757"/>
                <a:gd name="connsiteX34" fmla="*/ 5829609 w 8503236"/>
                <a:gd name="connsiteY34" fmla="*/ 744571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356514 w 8503236"/>
                <a:gd name="connsiteY33" fmla="*/ 1209076 h 1734757"/>
                <a:gd name="connsiteX34" fmla="*/ 5829609 w 8503236"/>
                <a:gd name="connsiteY34" fmla="*/ 744571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8829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66370 w 8503236"/>
                <a:gd name="connsiteY18" fmla="*/ 1010362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19897 w 8499901"/>
                <a:gd name="connsiteY0" fmla="*/ 214691 h 1734757"/>
                <a:gd name="connsiteX1" fmla="*/ 6732364 w 8499901"/>
                <a:gd name="connsiteY1" fmla="*/ 214691 h 1734757"/>
                <a:gd name="connsiteX2" fmla="*/ 7168562 w 8499901"/>
                <a:gd name="connsiteY2" fmla="*/ 789985 h 1734757"/>
                <a:gd name="connsiteX3" fmla="*/ 7328016 w 8499901"/>
                <a:gd name="connsiteY3" fmla="*/ 1114171 h 1734757"/>
                <a:gd name="connsiteX4" fmla="*/ 8455263 w 8499901"/>
                <a:gd name="connsiteY4" fmla="*/ 880513 h 1734757"/>
                <a:gd name="connsiteX5" fmla="*/ 8499901 w 8499901"/>
                <a:gd name="connsiteY5" fmla="*/ 929103 h 1734757"/>
                <a:gd name="connsiteX6" fmla="*/ 7317858 w 8499901"/>
                <a:gd name="connsiteY6" fmla="*/ 1173736 h 1734757"/>
                <a:gd name="connsiteX7" fmla="*/ 7129466 w 8499901"/>
                <a:gd name="connsiteY7" fmla="*/ 814498 h 1734757"/>
                <a:gd name="connsiteX8" fmla="*/ 6731441 w 8499901"/>
                <a:gd name="connsiteY8" fmla="*/ 275180 h 1734757"/>
                <a:gd name="connsiteX9" fmla="*/ 6720359 w 8499901"/>
                <a:gd name="connsiteY9" fmla="*/ 275180 h 1734757"/>
                <a:gd name="connsiteX10" fmla="*/ 5831498 w 8499901"/>
                <a:gd name="connsiteY10" fmla="*/ 855594 h 1734757"/>
                <a:gd name="connsiteX11" fmla="*/ 5703133 w 8499901"/>
                <a:gd name="connsiteY11" fmla="*/ 987191 h 1734757"/>
                <a:gd name="connsiteX12" fmla="*/ 5533211 w 8499901"/>
                <a:gd name="connsiteY12" fmla="*/ 1166348 h 1734757"/>
                <a:gd name="connsiteX13" fmla="*/ 5143959 w 8499901"/>
                <a:gd name="connsiteY13" fmla="*/ 1556985 h 1734757"/>
                <a:gd name="connsiteX14" fmla="*/ 4786568 w 8499901"/>
                <a:gd name="connsiteY14" fmla="*/ 1734757 h 1734757"/>
                <a:gd name="connsiteX15" fmla="*/ 4743626 w 8499901"/>
                <a:gd name="connsiteY15" fmla="*/ 1730601 h 1734757"/>
                <a:gd name="connsiteX16" fmla="*/ 4511830 w 8499901"/>
                <a:gd name="connsiteY16" fmla="*/ 1387063 h 1734757"/>
                <a:gd name="connsiteX17" fmla="*/ 4286037 w 8499901"/>
                <a:gd name="connsiteY17" fmla="*/ 977494 h 1734757"/>
                <a:gd name="connsiteX18" fmla="*/ 3463035 w 8499901"/>
                <a:gd name="connsiteY18" fmla="*/ 1010362 h 1734757"/>
                <a:gd name="connsiteX19" fmla="*/ 2467221 w 8499901"/>
                <a:gd name="connsiteY19" fmla="*/ 1209752 h 1734757"/>
                <a:gd name="connsiteX20" fmla="*/ 2448884 w 8499901"/>
                <a:gd name="connsiteY20" fmla="*/ 1207524 h 1734757"/>
                <a:gd name="connsiteX21" fmla="*/ 2232625 w 8499901"/>
                <a:gd name="connsiteY21" fmla="*/ 1255622 h 1734757"/>
                <a:gd name="connsiteX22" fmla="*/ 1423730 w 8499901"/>
                <a:gd name="connsiteY22" fmla="*/ 1328755 h 1734757"/>
                <a:gd name="connsiteX23" fmla="*/ 1116072 w 8499901"/>
                <a:gd name="connsiteY23" fmla="*/ 1317325 h 1734757"/>
                <a:gd name="connsiteX24" fmla="*/ 138949 w 8499901"/>
                <a:gd name="connsiteY24" fmla="*/ 971172 h 1734757"/>
                <a:gd name="connsiteX25" fmla="*/ 32681 w 8499901"/>
                <a:gd name="connsiteY25" fmla="*/ 496270 h 1734757"/>
                <a:gd name="connsiteX26" fmla="*/ 197374 w 8499901"/>
                <a:gd name="connsiteY26" fmla="*/ 0 h 1734757"/>
                <a:gd name="connsiteX27" fmla="*/ 271371 w 8499901"/>
                <a:gd name="connsiteY27" fmla="*/ 55572 h 1734757"/>
                <a:gd name="connsiteX28" fmla="*/ 246440 w 8499901"/>
                <a:gd name="connsiteY28" fmla="*/ 930610 h 1734757"/>
                <a:gd name="connsiteX29" fmla="*/ 3477714 w 8499901"/>
                <a:gd name="connsiteY29" fmla="*/ 840111 h 1734757"/>
                <a:gd name="connsiteX30" fmla="*/ 4293984 w 8499901"/>
                <a:gd name="connsiteY30" fmla="*/ 872053 h 1734757"/>
                <a:gd name="connsiteX31" fmla="*/ 4556837 w 8499901"/>
                <a:gd name="connsiteY31" fmla="*/ 1303743 h 1734757"/>
                <a:gd name="connsiteX32" fmla="*/ 4847438 w 8499901"/>
                <a:gd name="connsiteY32" fmla="*/ 1596007 h 1734757"/>
                <a:gd name="connsiteX33" fmla="*/ 5826274 w 8499901"/>
                <a:gd name="connsiteY33" fmla="*/ 744571 h 1734757"/>
                <a:gd name="connsiteX34" fmla="*/ 6719897 w 8499901"/>
                <a:gd name="connsiteY34" fmla="*/ 214691 h 1734757"/>
                <a:gd name="connsiteX0" fmla="*/ 6719897 w 8499901"/>
                <a:gd name="connsiteY0" fmla="*/ 214691 h 1734757"/>
                <a:gd name="connsiteX1" fmla="*/ 6732364 w 8499901"/>
                <a:gd name="connsiteY1" fmla="*/ 214691 h 1734757"/>
                <a:gd name="connsiteX2" fmla="*/ 7168562 w 8499901"/>
                <a:gd name="connsiteY2" fmla="*/ 789985 h 1734757"/>
                <a:gd name="connsiteX3" fmla="*/ 7328016 w 8499901"/>
                <a:gd name="connsiteY3" fmla="*/ 1114171 h 1734757"/>
                <a:gd name="connsiteX4" fmla="*/ 8455263 w 8499901"/>
                <a:gd name="connsiteY4" fmla="*/ 880513 h 1734757"/>
                <a:gd name="connsiteX5" fmla="*/ 8499901 w 8499901"/>
                <a:gd name="connsiteY5" fmla="*/ 929103 h 1734757"/>
                <a:gd name="connsiteX6" fmla="*/ 7317858 w 8499901"/>
                <a:gd name="connsiteY6" fmla="*/ 1173736 h 1734757"/>
                <a:gd name="connsiteX7" fmla="*/ 7129466 w 8499901"/>
                <a:gd name="connsiteY7" fmla="*/ 814498 h 1734757"/>
                <a:gd name="connsiteX8" fmla="*/ 6731441 w 8499901"/>
                <a:gd name="connsiteY8" fmla="*/ 275180 h 1734757"/>
                <a:gd name="connsiteX9" fmla="*/ 6720359 w 8499901"/>
                <a:gd name="connsiteY9" fmla="*/ 275180 h 1734757"/>
                <a:gd name="connsiteX10" fmla="*/ 5831498 w 8499901"/>
                <a:gd name="connsiteY10" fmla="*/ 855594 h 1734757"/>
                <a:gd name="connsiteX11" fmla="*/ 5703133 w 8499901"/>
                <a:gd name="connsiteY11" fmla="*/ 987191 h 1734757"/>
                <a:gd name="connsiteX12" fmla="*/ 5533211 w 8499901"/>
                <a:gd name="connsiteY12" fmla="*/ 1166348 h 1734757"/>
                <a:gd name="connsiteX13" fmla="*/ 5143959 w 8499901"/>
                <a:gd name="connsiteY13" fmla="*/ 1556985 h 1734757"/>
                <a:gd name="connsiteX14" fmla="*/ 4786568 w 8499901"/>
                <a:gd name="connsiteY14" fmla="*/ 1734757 h 1734757"/>
                <a:gd name="connsiteX15" fmla="*/ 4743626 w 8499901"/>
                <a:gd name="connsiteY15" fmla="*/ 1730601 h 1734757"/>
                <a:gd name="connsiteX16" fmla="*/ 4511830 w 8499901"/>
                <a:gd name="connsiteY16" fmla="*/ 1387063 h 1734757"/>
                <a:gd name="connsiteX17" fmla="*/ 4286037 w 8499901"/>
                <a:gd name="connsiteY17" fmla="*/ 977494 h 1734757"/>
                <a:gd name="connsiteX18" fmla="*/ 3463035 w 8499901"/>
                <a:gd name="connsiteY18" fmla="*/ 1010362 h 1734757"/>
                <a:gd name="connsiteX19" fmla="*/ 2467221 w 8499901"/>
                <a:gd name="connsiteY19" fmla="*/ 1209752 h 1734757"/>
                <a:gd name="connsiteX20" fmla="*/ 2448884 w 8499901"/>
                <a:gd name="connsiteY20" fmla="*/ 1207524 h 1734757"/>
                <a:gd name="connsiteX21" fmla="*/ 2232625 w 8499901"/>
                <a:gd name="connsiteY21" fmla="*/ 1255622 h 1734757"/>
                <a:gd name="connsiteX22" fmla="*/ 1423730 w 8499901"/>
                <a:gd name="connsiteY22" fmla="*/ 1328755 h 1734757"/>
                <a:gd name="connsiteX23" fmla="*/ 1116072 w 8499901"/>
                <a:gd name="connsiteY23" fmla="*/ 1317325 h 1734757"/>
                <a:gd name="connsiteX24" fmla="*/ 138949 w 8499901"/>
                <a:gd name="connsiteY24" fmla="*/ 971172 h 1734757"/>
                <a:gd name="connsiteX25" fmla="*/ 32681 w 8499901"/>
                <a:gd name="connsiteY25" fmla="*/ 496270 h 1734757"/>
                <a:gd name="connsiteX26" fmla="*/ 197374 w 8499901"/>
                <a:gd name="connsiteY26" fmla="*/ 0 h 1734757"/>
                <a:gd name="connsiteX27" fmla="*/ 271371 w 8499901"/>
                <a:gd name="connsiteY27" fmla="*/ 55572 h 1734757"/>
                <a:gd name="connsiteX28" fmla="*/ 246440 w 8499901"/>
                <a:gd name="connsiteY28" fmla="*/ 930610 h 1734757"/>
                <a:gd name="connsiteX29" fmla="*/ 3477714 w 8499901"/>
                <a:gd name="connsiteY29" fmla="*/ 840111 h 1734757"/>
                <a:gd name="connsiteX30" fmla="*/ 4293984 w 8499901"/>
                <a:gd name="connsiteY30" fmla="*/ 872053 h 1734757"/>
                <a:gd name="connsiteX31" fmla="*/ 4556837 w 8499901"/>
                <a:gd name="connsiteY31" fmla="*/ 1303743 h 1734757"/>
                <a:gd name="connsiteX32" fmla="*/ 4847438 w 8499901"/>
                <a:gd name="connsiteY32" fmla="*/ 1596007 h 1734757"/>
                <a:gd name="connsiteX33" fmla="*/ 5826274 w 8499901"/>
                <a:gd name="connsiteY33" fmla="*/ 744571 h 1734757"/>
                <a:gd name="connsiteX34" fmla="*/ 6719897 w 8499901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209923 w 8477199"/>
                <a:gd name="connsiteY20" fmla="*/ 1255622 h 1734757"/>
                <a:gd name="connsiteX21" fmla="*/ 1401028 w 8477199"/>
                <a:gd name="connsiteY21" fmla="*/ 1328755 h 1734757"/>
                <a:gd name="connsiteX22" fmla="*/ 1093370 w 8477199"/>
                <a:gd name="connsiteY22" fmla="*/ 1317325 h 1734757"/>
                <a:gd name="connsiteX23" fmla="*/ 116247 w 8477199"/>
                <a:gd name="connsiteY23" fmla="*/ 971172 h 1734757"/>
                <a:gd name="connsiteX24" fmla="*/ 9979 w 8477199"/>
                <a:gd name="connsiteY24" fmla="*/ 496270 h 1734757"/>
                <a:gd name="connsiteX25" fmla="*/ 174672 w 8477199"/>
                <a:gd name="connsiteY25" fmla="*/ 0 h 1734757"/>
                <a:gd name="connsiteX26" fmla="*/ 248669 w 8477199"/>
                <a:gd name="connsiteY26" fmla="*/ 55572 h 1734757"/>
                <a:gd name="connsiteX27" fmla="*/ 307460 w 8477199"/>
                <a:gd name="connsiteY27" fmla="*/ 1000075 h 1734757"/>
                <a:gd name="connsiteX28" fmla="*/ 3216727 w 8477199"/>
                <a:gd name="connsiteY28" fmla="*/ 923472 h 1734757"/>
                <a:gd name="connsiteX29" fmla="*/ 4271282 w 8477199"/>
                <a:gd name="connsiteY29" fmla="*/ 872053 h 1734757"/>
                <a:gd name="connsiteX30" fmla="*/ 4534135 w 8477199"/>
                <a:gd name="connsiteY30" fmla="*/ 1303743 h 1734757"/>
                <a:gd name="connsiteX31" fmla="*/ 4824736 w 8477199"/>
                <a:gd name="connsiteY31" fmla="*/ 1596007 h 1734757"/>
                <a:gd name="connsiteX32" fmla="*/ 5803572 w 8477199"/>
                <a:gd name="connsiteY32" fmla="*/ 744571 h 1734757"/>
                <a:gd name="connsiteX33" fmla="*/ 6697195 w 8477199"/>
                <a:gd name="connsiteY33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09923 w 8477199"/>
                <a:gd name="connsiteY19" fmla="*/ 1255622 h 1734757"/>
                <a:gd name="connsiteX20" fmla="*/ 1401028 w 8477199"/>
                <a:gd name="connsiteY20" fmla="*/ 1328755 h 1734757"/>
                <a:gd name="connsiteX21" fmla="*/ 1093370 w 8477199"/>
                <a:gd name="connsiteY21" fmla="*/ 1317325 h 1734757"/>
                <a:gd name="connsiteX22" fmla="*/ 116247 w 8477199"/>
                <a:gd name="connsiteY22" fmla="*/ 971172 h 1734757"/>
                <a:gd name="connsiteX23" fmla="*/ 9979 w 8477199"/>
                <a:gd name="connsiteY23" fmla="*/ 496270 h 1734757"/>
                <a:gd name="connsiteX24" fmla="*/ 174672 w 8477199"/>
                <a:gd name="connsiteY24" fmla="*/ 0 h 1734757"/>
                <a:gd name="connsiteX25" fmla="*/ 248669 w 8477199"/>
                <a:gd name="connsiteY25" fmla="*/ 55572 h 1734757"/>
                <a:gd name="connsiteX26" fmla="*/ 307460 w 8477199"/>
                <a:gd name="connsiteY26" fmla="*/ 1000075 h 1734757"/>
                <a:gd name="connsiteX27" fmla="*/ 3216727 w 8477199"/>
                <a:gd name="connsiteY27" fmla="*/ 923472 h 1734757"/>
                <a:gd name="connsiteX28" fmla="*/ 4271282 w 8477199"/>
                <a:gd name="connsiteY28" fmla="*/ 872053 h 1734757"/>
                <a:gd name="connsiteX29" fmla="*/ 4534135 w 8477199"/>
                <a:gd name="connsiteY29" fmla="*/ 1303743 h 1734757"/>
                <a:gd name="connsiteX30" fmla="*/ 4824736 w 8477199"/>
                <a:gd name="connsiteY30" fmla="*/ 1596007 h 1734757"/>
                <a:gd name="connsiteX31" fmla="*/ 5803572 w 8477199"/>
                <a:gd name="connsiteY31" fmla="*/ 744571 h 1734757"/>
                <a:gd name="connsiteX32" fmla="*/ 6697195 w 8477199"/>
                <a:gd name="connsiteY32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401028 w 8477199"/>
                <a:gd name="connsiteY20" fmla="*/ 1328755 h 1734757"/>
                <a:gd name="connsiteX21" fmla="*/ 1093370 w 8477199"/>
                <a:gd name="connsiteY21" fmla="*/ 1317325 h 1734757"/>
                <a:gd name="connsiteX22" fmla="*/ 116247 w 8477199"/>
                <a:gd name="connsiteY22" fmla="*/ 971172 h 1734757"/>
                <a:gd name="connsiteX23" fmla="*/ 9979 w 8477199"/>
                <a:gd name="connsiteY23" fmla="*/ 496270 h 1734757"/>
                <a:gd name="connsiteX24" fmla="*/ 174672 w 8477199"/>
                <a:gd name="connsiteY24" fmla="*/ 0 h 1734757"/>
                <a:gd name="connsiteX25" fmla="*/ 248669 w 8477199"/>
                <a:gd name="connsiteY25" fmla="*/ 55572 h 1734757"/>
                <a:gd name="connsiteX26" fmla="*/ 307460 w 8477199"/>
                <a:gd name="connsiteY26" fmla="*/ 1000075 h 1734757"/>
                <a:gd name="connsiteX27" fmla="*/ 3216727 w 8477199"/>
                <a:gd name="connsiteY27" fmla="*/ 923472 h 1734757"/>
                <a:gd name="connsiteX28" fmla="*/ 4271282 w 8477199"/>
                <a:gd name="connsiteY28" fmla="*/ 872053 h 1734757"/>
                <a:gd name="connsiteX29" fmla="*/ 4534135 w 8477199"/>
                <a:gd name="connsiteY29" fmla="*/ 1303743 h 1734757"/>
                <a:gd name="connsiteX30" fmla="*/ 4824736 w 8477199"/>
                <a:gd name="connsiteY30" fmla="*/ 1596007 h 1734757"/>
                <a:gd name="connsiteX31" fmla="*/ 5803572 w 8477199"/>
                <a:gd name="connsiteY31" fmla="*/ 744571 h 1734757"/>
                <a:gd name="connsiteX32" fmla="*/ 6697195 w 8477199"/>
                <a:gd name="connsiteY32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55368 w 8477199"/>
                <a:gd name="connsiteY25" fmla="*/ 867898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55368 w 8477199"/>
                <a:gd name="connsiteY25" fmla="*/ 867898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51961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71638 w 8477199"/>
                <a:gd name="connsiteY26" fmla="*/ 78869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477199" h="1734757">
                  <a:moveTo>
                    <a:pt x="6697195" y="214691"/>
                  </a:moveTo>
                  <a:cubicBezTo>
                    <a:pt x="6701351" y="214691"/>
                    <a:pt x="6696569" y="216176"/>
                    <a:pt x="6709662" y="214691"/>
                  </a:cubicBezTo>
                  <a:cubicBezTo>
                    <a:pt x="6889701" y="194272"/>
                    <a:pt x="7085675" y="417196"/>
                    <a:pt x="7145860" y="789985"/>
                  </a:cubicBezTo>
                  <a:cubicBezTo>
                    <a:pt x="7164162" y="921824"/>
                    <a:pt x="7090864" y="1099083"/>
                    <a:pt x="7305314" y="1114171"/>
                  </a:cubicBezTo>
                  <a:cubicBezTo>
                    <a:pt x="7519764" y="1129259"/>
                    <a:pt x="8426559" y="886055"/>
                    <a:pt x="8432561" y="880513"/>
                  </a:cubicBezTo>
                  <a:cubicBezTo>
                    <a:pt x="8444518" y="893841"/>
                    <a:pt x="8462935" y="874208"/>
                    <a:pt x="8477199" y="929103"/>
                  </a:cubicBezTo>
                  <a:cubicBezTo>
                    <a:pt x="8287631" y="977974"/>
                    <a:pt x="7523562" y="1192837"/>
                    <a:pt x="7295156" y="1173736"/>
                  </a:cubicBezTo>
                  <a:cubicBezTo>
                    <a:pt x="7066750" y="1154635"/>
                    <a:pt x="7142780" y="995964"/>
                    <a:pt x="7106764" y="814498"/>
                  </a:cubicBezTo>
                  <a:cubicBezTo>
                    <a:pt x="7056895" y="565156"/>
                    <a:pt x="6955887" y="282106"/>
                    <a:pt x="6708739" y="275180"/>
                  </a:cubicBezTo>
                  <a:lnTo>
                    <a:pt x="6697657" y="275180"/>
                  </a:lnTo>
                  <a:cubicBezTo>
                    <a:pt x="6361044" y="275180"/>
                    <a:pt x="6029511" y="624259"/>
                    <a:pt x="5808796" y="855594"/>
                  </a:cubicBezTo>
                  <a:cubicBezTo>
                    <a:pt x="5759852" y="906848"/>
                    <a:pt x="5717832" y="951175"/>
                    <a:pt x="5680431" y="987191"/>
                  </a:cubicBezTo>
                  <a:cubicBezTo>
                    <a:pt x="5633795" y="1031519"/>
                    <a:pt x="5577001" y="1094316"/>
                    <a:pt x="5510509" y="1166348"/>
                  </a:cubicBezTo>
                  <a:cubicBezTo>
                    <a:pt x="5397843" y="1289634"/>
                    <a:pt x="5257472" y="1442934"/>
                    <a:pt x="5121257" y="1556985"/>
                  </a:cubicBezTo>
                  <a:cubicBezTo>
                    <a:pt x="4978116" y="1676115"/>
                    <a:pt x="4860833" y="1734757"/>
                    <a:pt x="4763866" y="1734757"/>
                  </a:cubicBezTo>
                  <a:cubicBezTo>
                    <a:pt x="4749090" y="1734757"/>
                    <a:pt x="4734776" y="1733371"/>
                    <a:pt x="4720924" y="1730601"/>
                  </a:cubicBezTo>
                  <a:cubicBezTo>
                    <a:pt x="4585633" y="1703820"/>
                    <a:pt x="4538997" y="1550059"/>
                    <a:pt x="4489128" y="1387063"/>
                  </a:cubicBezTo>
                  <a:cubicBezTo>
                    <a:pt x="4442954" y="1236072"/>
                    <a:pt x="4418813" y="1081958"/>
                    <a:pt x="4263335" y="977494"/>
                  </a:cubicBezTo>
                  <a:cubicBezTo>
                    <a:pt x="4109169" y="873912"/>
                    <a:pt x="3780422" y="954745"/>
                    <a:pt x="3440333" y="1010362"/>
                  </a:cubicBezTo>
                  <a:cubicBezTo>
                    <a:pt x="3100245" y="1065979"/>
                    <a:pt x="2562688" y="1258131"/>
                    <a:pt x="2222804" y="1311196"/>
                  </a:cubicBezTo>
                  <a:cubicBezTo>
                    <a:pt x="979697" y="1513066"/>
                    <a:pt x="626734" y="1273713"/>
                    <a:pt x="116247" y="971172"/>
                  </a:cubicBezTo>
                  <a:cubicBezTo>
                    <a:pt x="6439" y="799723"/>
                    <a:pt x="-16420" y="690908"/>
                    <a:pt x="9979" y="496270"/>
                  </a:cubicBezTo>
                  <a:cubicBezTo>
                    <a:pt x="45556" y="289166"/>
                    <a:pt x="119774" y="165423"/>
                    <a:pt x="174672" y="0"/>
                  </a:cubicBezTo>
                  <a:lnTo>
                    <a:pt x="248669" y="55572"/>
                  </a:lnTo>
                  <a:cubicBezTo>
                    <a:pt x="180252" y="231475"/>
                    <a:pt x="-152870" y="651658"/>
                    <a:pt x="313900" y="944502"/>
                  </a:cubicBezTo>
                  <a:cubicBezTo>
                    <a:pt x="581322" y="1112278"/>
                    <a:pt x="1112430" y="1259723"/>
                    <a:pt x="1735499" y="1229124"/>
                  </a:cubicBezTo>
                  <a:cubicBezTo>
                    <a:pt x="2358568" y="1198525"/>
                    <a:pt x="3585878" y="748472"/>
                    <a:pt x="4052317" y="760908"/>
                  </a:cubicBezTo>
                  <a:cubicBezTo>
                    <a:pt x="4518756" y="773344"/>
                    <a:pt x="4444040" y="1108986"/>
                    <a:pt x="4534135" y="1303743"/>
                  </a:cubicBezTo>
                  <a:cubicBezTo>
                    <a:pt x="4613736" y="1475815"/>
                    <a:pt x="4613163" y="1689202"/>
                    <a:pt x="4824736" y="1596007"/>
                  </a:cubicBezTo>
                  <a:cubicBezTo>
                    <a:pt x="5036309" y="1502812"/>
                    <a:pt x="5331566" y="1213294"/>
                    <a:pt x="5803572" y="744571"/>
                  </a:cubicBezTo>
                  <a:cubicBezTo>
                    <a:pt x="6030751" y="505386"/>
                    <a:pt x="6334725" y="214691"/>
                    <a:pt x="6697195" y="21469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072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22A7F03-F3AA-46A2-8427-67785E38DD35}"/>
              </a:ext>
            </a:extLst>
          </p:cNvPr>
          <p:cNvSpPr/>
          <p:nvPr userDrawn="1"/>
        </p:nvSpPr>
        <p:spPr>
          <a:xfrm>
            <a:off x="1536717" y="586353"/>
            <a:ext cx="7697818" cy="4694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9B5A12-9FE3-4BF4-BCA3-DE13349AE2A7}"/>
              </a:ext>
            </a:extLst>
          </p:cNvPr>
          <p:cNvSpPr/>
          <p:nvPr userDrawn="1"/>
        </p:nvSpPr>
        <p:spPr>
          <a:xfrm>
            <a:off x="1536717" y="586353"/>
            <a:ext cx="7697818" cy="469420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70">
            <a:extLst>
              <a:ext uri="{FF2B5EF4-FFF2-40B4-BE49-F238E27FC236}">
                <a16:creationId xmlns:a16="http://schemas.microsoft.com/office/drawing/2014/main" id="{0E7A2DE7-B0EB-4D89-B51F-B339A80D12A3}"/>
              </a:ext>
            </a:extLst>
          </p:cNvPr>
          <p:cNvGrpSpPr/>
          <p:nvPr userDrawn="1"/>
        </p:nvGrpSpPr>
        <p:grpSpPr>
          <a:xfrm flipH="1">
            <a:off x="344152" y="5036080"/>
            <a:ext cx="1731984" cy="1655955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094A0EA-32C2-4FCE-9CEF-D07F4E663EC5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FCD5666-07EE-471A-9645-A62C4625D99F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DC3BF4B-2933-40A2-9A5E-02851EB03E44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C61428A-0908-4E6B-AD6C-D85BB75BBED1}"/>
              </a:ext>
            </a:extLst>
          </p:cNvPr>
          <p:cNvSpPr/>
          <p:nvPr userDrawn="1"/>
        </p:nvSpPr>
        <p:spPr>
          <a:xfrm>
            <a:off x="344152" y="372710"/>
            <a:ext cx="11503696" cy="6139485"/>
          </a:xfrm>
          <a:custGeom>
            <a:avLst/>
            <a:gdLst>
              <a:gd name="connsiteX0" fmla="*/ 0 w 11503696"/>
              <a:gd name="connsiteY0" fmla="*/ 0 h 6139485"/>
              <a:gd name="connsiteX1" fmla="*/ 11503696 w 11503696"/>
              <a:gd name="connsiteY1" fmla="*/ 0 h 6139485"/>
              <a:gd name="connsiteX2" fmla="*/ 11503696 w 11503696"/>
              <a:gd name="connsiteY2" fmla="*/ 6139485 h 6139485"/>
              <a:gd name="connsiteX3" fmla="*/ 1614578 w 11503696"/>
              <a:gd name="connsiteY3" fmla="*/ 6139485 h 6139485"/>
              <a:gd name="connsiteX4" fmla="*/ 1614578 w 11503696"/>
              <a:gd name="connsiteY4" fmla="*/ 6045674 h 6139485"/>
              <a:gd name="connsiteX5" fmla="*/ 11409885 w 11503696"/>
              <a:gd name="connsiteY5" fmla="*/ 6045674 h 6139485"/>
              <a:gd name="connsiteX6" fmla="*/ 11409885 w 11503696"/>
              <a:gd name="connsiteY6" fmla="*/ 93811 h 6139485"/>
              <a:gd name="connsiteX7" fmla="*/ 93811 w 11503696"/>
              <a:gd name="connsiteY7" fmla="*/ 93811 h 6139485"/>
              <a:gd name="connsiteX8" fmla="*/ 93811 w 11503696"/>
              <a:gd name="connsiteY8" fmla="*/ 4732690 h 6139485"/>
              <a:gd name="connsiteX9" fmla="*/ 0 w 11503696"/>
              <a:gd name="connsiteY9" fmla="*/ 4732690 h 613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03696" h="6139485">
                <a:moveTo>
                  <a:pt x="0" y="0"/>
                </a:moveTo>
                <a:lnTo>
                  <a:pt x="11503696" y="0"/>
                </a:lnTo>
                <a:lnTo>
                  <a:pt x="11503696" y="6139485"/>
                </a:lnTo>
                <a:lnTo>
                  <a:pt x="1614578" y="6139485"/>
                </a:lnTo>
                <a:lnTo>
                  <a:pt x="1614578" y="6045674"/>
                </a:lnTo>
                <a:lnTo>
                  <a:pt x="11409885" y="6045674"/>
                </a:lnTo>
                <a:lnTo>
                  <a:pt x="11409885" y="93811"/>
                </a:lnTo>
                <a:lnTo>
                  <a:pt x="93811" y="93811"/>
                </a:lnTo>
                <a:lnTo>
                  <a:pt x="93811" y="4732690"/>
                </a:lnTo>
                <a:lnTo>
                  <a:pt x="0" y="47326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154925-98A8-49FD-BE84-A5D751523852}"/>
              </a:ext>
            </a:extLst>
          </p:cNvPr>
          <p:cNvGrpSpPr/>
          <p:nvPr userDrawn="1"/>
        </p:nvGrpSpPr>
        <p:grpSpPr>
          <a:xfrm>
            <a:off x="2625505" y="390548"/>
            <a:ext cx="6940990" cy="4073450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8C91CDE-6BAD-4527-BF49-24910C225FB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F09EFA3-43DE-4217-8934-EE09CCFF76C5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2FEF42F-6322-4805-ACB9-CCF86FF2EC2B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37BBC54-0319-442D-8813-21F8D3CBA93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19A0FE2-64B7-4FB7-932D-1C1C721814A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DC5AD7B-1237-42F4-8F2D-CE51E1DE9459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53F954B-B56F-4C74-BB2F-3EFD86D33340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6BB7BCD-E1FD-4FC1-911C-F1677AECF72E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AA4932-A109-48CB-9ADD-FAC99BBF56CD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130E973-DD56-4040-A1E2-77B9C717C4F9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0077F4-B600-4AB3-99FC-317A184A5F39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924CACD-0AAD-49FD-BEEA-056F417B101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6B14F1-0A51-40B1-9850-90344DBA01A0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12792E-8BBA-4198-9862-AAF1A5185926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0B30D7-D00F-4806-8535-0DD010BA12A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3211A9-A1D8-4A88-A231-C8FD6B3CD266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F90A2A1-DB7A-4ADD-A336-C0A899897908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84C601-1150-4DC7-BE4C-8FFAD69CF64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C17C183-800C-44B2-A10B-6CD7DB212DBB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B463A9-F037-4D07-AB8F-67832C4B5F0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BFF5B3-9D0A-4389-AE81-F31697D3F94A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1AE95C6-FBEF-4EF3-AF61-CEFE6542C27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FE248D1-EDE2-45D9-9489-48B01D515AC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37FE12F-61A2-4A39-888A-45EA5B16F0A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1ECE64-8C0E-4320-8E13-A86BF211CF7F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9720081-671B-49DB-99FB-60DC9E64766C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BA558E3-F6D5-4B75-9CA2-C5CB252D77A1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A0E50C2-7228-41D3-8015-B6CD2CD8E77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15AC98-1FDE-43F3-AACC-5DEBAA66411D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7CD9AD2-9D37-4DF8-B4A1-B449594033B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3805199-B19B-422C-AEA2-D4B83419430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204C61D-5267-4632-A7FC-19FC3BCE7BE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95DC66E-D9C5-4898-98FA-9D8F3362D86D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10728E9-C0DF-4A6E-B6BE-F7C5023A1130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A9DEC79-1F2C-443B-8FCB-2688DF976041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2298D-E437-482E-B27A-ABDB3FAD9C3C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B0F37BC-8100-409A-B374-AC72996873D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D0E7980-C5ED-4178-A343-622AFE63BFB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06AD6BB-7EAB-4B9F-9431-AE3A0E441C8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E9672A5-3B8C-473B-B7D8-368EBC94365D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18E37DB-F496-4480-8290-5D6E60A00CD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B47507-F967-44EC-A5FB-C8C98F7B72C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00FD410-4422-4853-8CF2-7765579321A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9F867A-2EA9-4C17-8B69-08FBE9406B24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E7EB23F-040C-4C04-992D-DEEC3DDF9646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B8056E7-64B7-4A90-8DBE-DFA2E40D8C58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B4A4FEF-BF52-476D-95DA-A5FE4EF0C2D5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D4AC724-0710-41AC-BC5A-9F6021B60AD9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58831DF-19F7-43DF-B74F-EF6F2411EEED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A48570B-6254-4954-8AEF-1215A4E3A29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253CDFA-F467-4446-B948-A6788A493FCB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99F739A-9C1B-4184-98E2-1F7E0A6CD3FF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6E7C7DB-D3DE-4D04-995F-80CE4C25CE0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97A0B91-520A-402A-92D5-FDF458961DC1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2F5581C-BCA5-4975-8852-FBE8D00260DF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FA8726E-FB66-4462-9B7F-F224014808FA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C6E05C1-7196-43A1-9D4B-7BB2A910334B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31B1945-8C01-42F9-A54C-B10E0E9DCE5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E66E5F-BA19-4BAE-868B-FBDEB0A32118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3822183-F13C-40BC-B1EF-661E0F9C0B80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C6BC41A-C754-47A6-A7C3-041FF2AFC4B4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998591A-F0FA-4218-8E1C-A127C582468C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BC3CFDD-CDDA-48D7-8802-600BEB20680B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976587A-75D8-4368-A704-B51538DFAAB4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57D7DF6-6376-4F98-9783-E979290698F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3F08996-F6BC-471B-8DA1-91FB5B4E5811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DF9726D-82FC-471F-B3D4-B3275A920DB3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08DC81D-6EFB-4ABA-8588-C42B15B74E9D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A540873-9649-4364-831A-169FE6D70D1C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0CEE641-71FE-454C-850C-CF465A8A002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355FB15-BA55-4187-B76C-421E9EB58DB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910B5D6-A46D-49C1-89DE-7F86043D039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01E19FD-1EC6-4B4B-973F-6559EADD511C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4798BEB-5D51-4940-ABC1-FAAF87FC23E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96073AC-3676-4C0B-94F0-5986BB70135F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65FB97D-B091-485B-B799-6C8DE0190025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1C20BC4-A916-4DDC-8936-A8315FA59FF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F5578A3-4E06-4052-9E52-9EB5932AEA51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0E2FC-2A9B-4B76-B05B-CF7523FB7F54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C614F6E-1A17-4D35-BCE8-73FE500E3DBD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FF8254D-116A-4FC9-A54A-07C31FA305B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F5DA3DE-66F6-4DFD-8CE2-6CCAF95CC57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E52D5D5-347D-487A-8C2B-7D1C660124F7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2F63099-2D14-4726-A595-4876CB924AF4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8761FFF-434D-4978-A841-96F305F32863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0F2148B-5EAA-4492-9F12-E2B308A1176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DB8B036-ACDD-45A4-9308-37EC91174E55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1F6E1E7-DABF-40B4-A052-3730DDD83BD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4ACE5B3-1470-46E4-9C10-E245B65B8570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CB2F1A6-2752-440E-AB15-3F14DFE2DD81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BE669B1-E88E-4B6A-A83E-253B1B88B2B4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CFF4C8C-9870-4838-BD0D-A654CE49D0EA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AACCC24-AEE0-46A5-B519-EF588F9097DD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631B429-A68F-49E6-8E9F-79D7F177D226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5482D0F-70F7-409F-85E9-D5590B1384DF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75A44F9-311B-451E-8525-214059E96D4A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9877BEC-8A1C-4EC8-9079-02EC361029D8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EA42593-62EB-4363-9969-06334A973EF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2374167-1477-49C7-9CE6-F0C146DEC82E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4DAF343-D04D-4750-906E-84805423908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3F321A1-72F9-46FE-95AA-8A2F2F9C82DB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ECAFE3E-CEB7-4684-BD30-2DF163C0ADC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874871D-2084-4D38-8449-B2E3A6CEC00B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30D0EFC-668C-4981-8120-EECB79302A7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867EFAE-029B-4B93-B625-9BBDFFEBD26F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04497FB-E09A-4565-B5FC-9BFB825D6D77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EC77FEE-3DD5-4BD7-B380-74CA59C7A7A0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9234A9F-443F-4997-8CC7-F8253CF309B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DEF0C87-8BC3-4982-B290-A78AF4735D39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CC58814-A439-43FB-8E44-109D118C365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1063A58-BB9E-4146-8675-CC1358708B78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5432A5D-49B2-4F3E-9B03-E5D6F54C4F3E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D28E-672B-417E-8CF0-2690F7679F19}" type="datetimeFigureOut">
              <a:rPr lang="zh-TW" altLang="en-US" smtClean="0"/>
              <a:t>2023/7/25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99C93-240E-46ED-9C21-A688BBEE058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78446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자유형: 도형 71">
            <a:extLst>
              <a:ext uri="{FF2B5EF4-FFF2-40B4-BE49-F238E27FC236}">
                <a16:creationId xmlns:a16="http://schemas.microsoft.com/office/drawing/2014/main" id="{2A49B234-4043-4882-9511-A782AE39971F}"/>
              </a:ext>
            </a:extLst>
          </p:cNvPr>
          <p:cNvSpPr/>
          <p:nvPr userDrawn="1"/>
        </p:nvSpPr>
        <p:spPr>
          <a:xfrm flipH="1">
            <a:off x="11070076" y="5934426"/>
            <a:ext cx="768849" cy="681342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FB66C5-532B-4BA1-A4C2-ED9DFB4BC247}"/>
              </a:ext>
            </a:extLst>
          </p:cNvPr>
          <p:cNvSpPr/>
          <p:nvPr userDrawn="1"/>
        </p:nvSpPr>
        <p:spPr>
          <a:xfrm>
            <a:off x="353074" y="6624536"/>
            <a:ext cx="11485852" cy="97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5BFCFFB-F4D3-48F3-9731-232CD11C7A62}"/>
              </a:ext>
            </a:extLst>
          </p:cNvPr>
          <p:cNvSpPr/>
          <p:nvPr userDrawn="1"/>
        </p:nvSpPr>
        <p:spPr>
          <a:xfrm>
            <a:off x="1966786" y="595265"/>
            <a:ext cx="9675969" cy="5667470"/>
          </a:xfrm>
          <a:custGeom>
            <a:avLst/>
            <a:gdLst>
              <a:gd name="connsiteX0" fmla="*/ 0 w 9675969"/>
              <a:gd name="connsiteY0" fmla="*/ 0 h 5667470"/>
              <a:gd name="connsiteX1" fmla="*/ 9675969 w 9675969"/>
              <a:gd name="connsiteY1" fmla="*/ 0 h 5667470"/>
              <a:gd name="connsiteX2" fmla="*/ 9675969 w 9675969"/>
              <a:gd name="connsiteY2" fmla="*/ 5667470 h 5667470"/>
              <a:gd name="connsiteX3" fmla="*/ 97402 w 9675969"/>
              <a:gd name="connsiteY3" fmla="*/ 5667470 h 5667470"/>
              <a:gd name="connsiteX4" fmla="*/ 97402 w 9675969"/>
              <a:gd name="connsiteY4" fmla="*/ 5583705 h 5667470"/>
              <a:gd name="connsiteX5" fmla="*/ 9592204 w 9675969"/>
              <a:gd name="connsiteY5" fmla="*/ 5583705 h 5667470"/>
              <a:gd name="connsiteX6" fmla="*/ 9592204 w 9675969"/>
              <a:gd name="connsiteY6" fmla="*/ 83765 h 5667470"/>
              <a:gd name="connsiteX7" fmla="*/ 83765 w 9675969"/>
              <a:gd name="connsiteY7" fmla="*/ 83765 h 5667470"/>
              <a:gd name="connsiteX8" fmla="*/ 83765 w 9675969"/>
              <a:gd name="connsiteY8" fmla="*/ 3424474 h 5667470"/>
              <a:gd name="connsiteX9" fmla="*/ 0 w 9675969"/>
              <a:gd name="connsiteY9" fmla="*/ 3424474 h 56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75969" h="5667470">
                <a:moveTo>
                  <a:pt x="0" y="0"/>
                </a:moveTo>
                <a:lnTo>
                  <a:pt x="9675969" y="0"/>
                </a:lnTo>
                <a:lnTo>
                  <a:pt x="9675969" y="5667470"/>
                </a:lnTo>
                <a:lnTo>
                  <a:pt x="97402" y="5667470"/>
                </a:lnTo>
                <a:lnTo>
                  <a:pt x="97402" y="5583705"/>
                </a:lnTo>
                <a:lnTo>
                  <a:pt x="9592204" y="5583705"/>
                </a:lnTo>
                <a:lnTo>
                  <a:pt x="9592204" y="83765"/>
                </a:lnTo>
                <a:lnTo>
                  <a:pt x="83765" y="83765"/>
                </a:lnTo>
                <a:lnTo>
                  <a:pt x="83765" y="3424474"/>
                </a:lnTo>
                <a:lnTo>
                  <a:pt x="0" y="34244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aphic 70">
            <a:extLst>
              <a:ext uri="{FF2B5EF4-FFF2-40B4-BE49-F238E27FC236}">
                <a16:creationId xmlns:a16="http://schemas.microsoft.com/office/drawing/2014/main" id="{0006C776-2F6E-4795-A504-2C728D18AB23}"/>
              </a:ext>
            </a:extLst>
          </p:cNvPr>
          <p:cNvGrpSpPr/>
          <p:nvPr userDrawn="1"/>
        </p:nvGrpSpPr>
        <p:grpSpPr>
          <a:xfrm flipH="1">
            <a:off x="1966786" y="3881925"/>
            <a:ext cx="2331651" cy="2229298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8B14671-BDCE-456F-BCEB-6EBE8A5392A4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E27BC9E-87DB-494D-8748-79AC9DFDBBA8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A2ED31-0FD2-4C41-9BB5-6C6550CA6C98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aphic 25">
            <a:extLst>
              <a:ext uri="{FF2B5EF4-FFF2-40B4-BE49-F238E27FC236}">
                <a16:creationId xmlns:a16="http://schemas.microsoft.com/office/drawing/2014/main" id="{6D67C087-C6DD-42B1-8C43-88BCD548F633}"/>
              </a:ext>
            </a:extLst>
          </p:cNvPr>
          <p:cNvGrpSpPr/>
          <p:nvPr userDrawn="1"/>
        </p:nvGrpSpPr>
        <p:grpSpPr>
          <a:xfrm>
            <a:off x="342288" y="5278574"/>
            <a:ext cx="1920177" cy="1275995"/>
            <a:chOff x="342288" y="5278574"/>
            <a:chExt cx="1920177" cy="127599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CD70BF-BA61-4DDC-8CB5-EE72ED9468C1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9F29BA9-7248-4B07-8F48-8AEAD8E18D5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6364B3-7AF3-4796-9273-3B2BDA702A80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99173D-9F65-4E1F-B7A2-F354980E356C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593383-ABF0-4059-AADC-8F43DE076CCE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12C8C3-30C0-48BF-91A5-293F79BBA34C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9EC095-18BF-4201-A829-FA6E277380D3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101D20-2CAA-4779-93F7-54990D9D9FD5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765983-F416-435E-B895-E419C51F41E5}"/>
              </a:ext>
            </a:extLst>
          </p:cNvPr>
          <p:cNvSpPr/>
          <p:nvPr userDrawn="1"/>
        </p:nvSpPr>
        <p:spPr>
          <a:xfrm>
            <a:off x="0" y="1916832"/>
            <a:ext cx="12192000" cy="3089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B263460-35EC-4CE8-AC5A-B898C1D25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916832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E23B1-5B7D-4C32-B584-7C37DA2AB6D9}"/>
              </a:ext>
            </a:extLst>
          </p:cNvPr>
          <p:cNvSpPr/>
          <p:nvPr userDrawn="1"/>
        </p:nvSpPr>
        <p:spPr>
          <a:xfrm>
            <a:off x="0" y="172404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ED82C6-2007-4B24-BF0B-012699BE95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  <p:sldLayoutId id="214748369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tmp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tm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3597ADB-31FC-4FD3-9958-2369A5CB1732}"/>
              </a:ext>
            </a:extLst>
          </p:cNvPr>
          <p:cNvGrpSpPr/>
          <p:nvPr/>
        </p:nvGrpSpPr>
        <p:grpSpPr>
          <a:xfrm>
            <a:off x="2901896" y="2706654"/>
            <a:ext cx="653022" cy="608842"/>
            <a:chOff x="5532245" y="2042398"/>
            <a:chExt cx="940614" cy="712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200000" lon="0" rev="0"/>
            </a:camera>
            <a:lightRig rig="threePt" dir="t"/>
          </a:scene3d>
        </p:grpSpPr>
        <p:sp>
          <p:nvSpPr>
            <p:cNvPr id="55" name="Rectangle 36">
              <a:extLst>
                <a:ext uri="{FF2B5EF4-FFF2-40B4-BE49-F238E27FC236}">
                  <a16:creationId xmlns:a16="http://schemas.microsoft.com/office/drawing/2014/main" id="{F01EE06F-50BC-4C4E-AE0E-0ADB5C7D0208}"/>
                </a:ext>
              </a:extLst>
            </p:cNvPr>
            <p:cNvSpPr/>
            <p:nvPr/>
          </p:nvSpPr>
          <p:spPr>
            <a:xfrm rot="4500000">
              <a:off x="5649057" y="1957236"/>
              <a:ext cx="700659" cy="880709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p3d>
              <a:bevelT w="0" h="95250"/>
              <a:bevelB w="0" h="25400"/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Rectangle 14">
              <a:extLst>
                <a:ext uri="{FF2B5EF4-FFF2-40B4-BE49-F238E27FC236}">
                  <a16:creationId xmlns:a16="http://schemas.microsoft.com/office/drawing/2014/main" id="{607CAE4B-572F-4A8F-9177-3D03FF75182A}"/>
                </a:ext>
              </a:extLst>
            </p:cNvPr>
            <p:cNvSpPr/>
            <p:nvPr/>
          </p:nvSpPr>
          <p:spPr>
            <a:xfrm rot="4500000">
              <a:off x="5646302" y="1928341"/>
              <a:ext cx="712500" cy="940614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>
              <a:bevelT w="0" h="95250"/>
              <a:bevelB w="0" h="25400"/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D03B308-AC9F-4968-9059-5C4BD16CFEE8}"/>
              </a:ext>
            </a:extLst>
          </p:cNvPr>
          <p:cNvGrpSpPr/>
          <p:nvPr/>
        </p:nvGrpSpPr>
        <p:grpSpPr>
          <a:xfrm>
            <a:off x="579028" y="2900714"/>
            <a:ext cx="1997867" cy="2227021"/>
            <a:chOff x="1510528" y="1366070"/>
            <a:chExt cx="3614893" cy="34313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9709B60-FE59-4981-8D4B-14C5DD603CC4}"/>
                </a:ext>
              </a:extLst>
            </p:cNvPr>
            <p:cNvSpPr/>
            <p:nvPr/>
          </p:nvSpPr>
          <p:spPr>
            <a:xfrm>
              <a:off x="1510528" y="1366070"/>
              <a:ext cx="3614893" cy="3431329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085A5EF-FD0C-4223-BDC5-E3A7143612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9854" y="1388027"/>
              <a:ext cx="3411797" cy="3337560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185DAD4-FE0F-4BE0-91CE-FDD65CE71A67}"/>
              </a:ext>
            </a:extLst>
          </p:cNvPr>
          <p:cNvGrpSpPr/>
          <p:nvPr/>
        </p:nvGrpSpPr>
        <p:grpSpPr>
          <a:xfrm>
            <a:off x="4721239" y="4106627"/>
            <a:ext cx="949255" cy="1037477"/>
            <a:chOff x="8851691" y="3742138"/>
            <a:chExt cx="2515051" cy="20333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5828B5F-1FB8-4571-9AA4-B49C9EDBE8C6}"/>
                </a:ext>
              </a:extLst>
            </p:cNvPr>
            <p:cNvSpPr/>
            <p:nvPr/>
          </p:nvSpPr>
          <p:spPr>
            <a:xfrm>
              <a:off x="8851691" y="3742138"/>
              <a:ext cx="2501423" cy="2033381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8B561DF-D205-430D-AE0C-16748CCD695B}"/>
                </a:ext>
              </a:extLst>
            </p:cNvPr>
            <p:cNvSpPr/>
            <p:nvPr/>
          </p:nvSpPr>
          <p:spPr>
            <a:xfrm>
              <a:off x="8851691" y="4222145"/>
              <a:ext cx="1229006" cy="1229348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5EB0314-F3C5-47FC-A926-939170B553FE}"/>
                </a:ext>
              </a:extLst>
            </p:cNvPr>
            <p:cNvSpPr/>
            <p:nvPr/>
          </p:nvSpPr>
          <p:spPr>
            <a:xfrm>
              <a:off x="9295730" y="4230177"/>
              <a:ext cx="1386621" cy="1393929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C8C5355-A174-4DBD-995A-B5C2BD28B14B}"/>
                </a:ext>
              </a:extLst>
            </p:cNvPr>
            <p:cNvSpPr/>
            <p:nvPr/>
          </p:nvSpPr>
          <p:spPr>
            <a:xfrm>
              <a:off x="9450699" y="4367989"/>
              <a:ext cx="532569" cy="691021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02B13-5606-404C-B413-74EF9B13AFE8}"/>
                </a:ext>
              </a:extLst>
            </p:cNvPr>
            <p:cNvSpPr/>
            <p:nvPr/>
          </p:nvSpPr>
          <p:spPr>
            <a:xfrm>
              <a:off x="9467038" y="4371471"/>
              <a:ext cx="566871" cy="716446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2A1DC7A-524B-4441-AA7E-C0C0072167FF}"/>
                </a:ext>
              </a:extLst>
            </p:cNvPr>
            <p:cNvSpPr/>
            <p:nvPr/>
          </p:nvSpPr>
          <p:spPr>
            <a:xfrm>
              <a:off x="9458264" y="3742138"/>
              <a:ext cx="1908478" cy="1041671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DE6F271-4A64-4481-A4FC-9888618154A9}"/>
                </a:ext>
              </a:extLst>
            </p:cNvPr>
            <p:cNvSpPr/>
            <p:nvPr/>
          </p:nvSpPr>
          <p:spPr>
            <a:xfrm>
              <a:off x="9291574" y="5451032"/>
              <a:ext cx="4617" cy="1846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B1B7B1F-1FBE-4236-9ED0-1AB9B6EB763B}"/>
                </a:ext>
              </a:extLst>
            </p:cNvPr>
            <p:cNvSpPr/>
            <p:nvPr/>
          </p:nvSpPr>
          <p:spPr>
            <a:xfrm>
              <a:off x="9435995" y="4483345"/>
              <a:ext cx="533731" cy="580716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6292BA-B17F-4EB9-82C5-31C1BE82276B}"/>
              </a:ext>
            </a:extLst>
          </p:cNvPr>
          <p:cNvSpPr/>
          <p:nvPr/>
        </p:nvSpPr>
        <p:spPr>
          <a:xfrm>
            <a:off x="444553" y="3107184"/>
            <a:ext cx="4438165" cy="2427700"/>
          </a:xfrm>
          <a:custGeom>
            <a:avLst/>
            <a:gdLst>
              <a:gd name="connsiteX0" fmla="*/ 3730026 w 8250226"/>
              <a:gd name="connsiteY0" fmla="*/ 1908809 h 4805599"/>
              <a:gd name="connsiteX1" fmla="*/ 4016728 w 8250226"/>
              <a:gd name="connsiteY1" fmla="*/ 2000249 h 4805599"/>
              <a:gd name="connsiteX2" fmla="*/ 4061495 w 8250226"/>
              <a:gd name="connsiteY2" fmla="*/ 2121217 h 4805599"/>
              <a:gd name="connsiteX3" fmla="*/ 3408080 w 8250226"/>
              <a:gd name="connsiteY3" fmla="*/ 2526029 h 4805599"/>
              <a:gd name="connsiteX4" fmla="*/ 3236569 w 8250226"/>
              <a:gd name="connsiteY4" fmla="*/ 2566330 h 4805599"/>
              <a:gd name="connsiteX5" fmla="*/ 3234726 w 8250226"/>
              <a:gd name="connsiteY5" fmla="*/ 2567940 h 4805599"/>
              <a:gd name="connsiteX6" fmla="*/ 2116491 w 8250226"/>
              <a:gd name="connsiteY6" fmla="*/ 2750820 h 4805599"/>
              <a:gd name="connsiteX7" fmla="*/ 1531656 w 8250226"/>
              <a:gd name="connsiteY7" fmla="*/ 2836545 h 4805599"/>
              <a:gd name="connsiteX8" fmla="*/ 1529794 w 8250226"/>
              <a:gd name="connsiteY8" fmla="*/ 2835750 h 4805599"/>
              <a:gd name="connsiteX9" fmla="*/ 1284527 w 8250226"/>
              <a:gd name="connsiteY9" fmla="*/ 2878291 h 4805599"/>
              <a:gd name="connsiteX10" fmla="*/ 734413 w 8250226"/>
              <a:gd name="connsiteY10" fmla="*/ 3030855 h 4805599"/>
              <a:gd name="connsiteX11" fmla="*/ 76235 w 8250226"/>
              <a:gd name="connsiteY11" fmla="*/ 3585210 h 4805599"/>
              <a:gd name="connsiteX12" fmla="*/ 140053 w 8250226"/>
              <a:gd name="connsiteY12" fmla="*/ 4001452 h 4805599"/>
              <a:gd name="connsiteX13" fmla="*/ 2361283 w 8250226"/>
              <a:gd name="connsiteY13" fmla="*/ 4215765 h 4805599"/>
              <a:gd name="connsiteX14" fmla="*/ 2361890 w 8250226"/>
              <a:gd name="connsiteY14" fmla="*/ 4218110 h 4805599"/>
              <a:gd name="connsiteX15" fmla="*/ 2418393 w 8250226"/>
              <a:gd name="connsiteY15" fmla="*/ 4202468 h 4805599"/>
              <a:gd name="connsiteX16" fmla="*/ 3300486 w 8250226"/>
              <a:gd name="connsiteY16" fmla="*/ 3994313 h 4805599"/>
              <a:gd name="connsiteX17" fmla="*/ 4213357 w 8250226"/>
              <a:gd name="connsiteY17" fmla="*/ 3998468 h 4805599"/>
              <a:gd name="connsiteX18" fmla="*/ 4462699 w 8250226"/>
              <a:gd name="connsiteY18" fmla="*/ 4440358 h 4805599"/>
              <a:gd name="connsiteX19" fmla="*/ 4648321 w 8250226"/>
              <a:gd name="connsiteY19" fmla="*/ 4742339 h 4805599"/>
              <a:gd name="connsiteX20" fmla="*/ 5382034 w 8250226"/>
              <a:gd name="connsiteY20" fmla="*/ 4196557 h 4805599"/>
              <a:gd name="connsiteX21" fmla="*/ 5554727 w 8250226"/>
              <a:gd name="connsiteY21" fmla="*/ 4014167 h 4805599"/>
              <a:gd name="connsiteX22" fmla="*/ 5681246 w 8250226"/>
              <a:gd name="connsiteY22" fmla="*/ 3884879 h 4805599"/>
              <a:gd name="connsiteX23" fmla="*/ 6613510 w 8250226"/>
              <a:gd name="connsiteY23" fmla="*/ 3285533 h 4805599"/>
              <a:gd name="connsiteX24" fmla="*/ 6625977 w 8250226"/>
              <a:gd name="connsiteY24" fmla="*/ 3285533 h 4805599"/>
              <a:gd name="connsiteX25" fmla="*/ 6964437 w 8250226"/>
              <a:gd name="connsiteY25" fmla="*/ 3490548 h 4805599"/>
              <a:gd name="connsiteX26" fmla="*/ 7081720 w 8250226"/>
              <a:gd name="connsiteY26" fmla="*/ 3872873 h 4805599"/>
              <a:gd name="connsiteX27" fmla="*/ 7221629 w 8250226"/>
              <a:gd name="connsiteY27" fmla="*/ 4185013 h 4805599"/>
              <a:gd name="connsiteX28" fmla="*/ 8199143 w 8250226"/>
              <a:gd name="connsiteY28" fmla="*/ 3682172 h 4805599"/>
              <a:gd name="connsiteX29" fmla="*/ 8241625 w 8250226"/>
              <a:gd name="connsiteY29" fmla="*/ 3682634 h 4805599"/>
              <a:gd name="connsiteX30" fmla="*/ 8241163 w 8250226"/>
              <a:gd name="connsiteY30" fmla="*/ 3725115 h 4805599"/>
              <a:gd name="connsiteX31" fmla="*/ 7887927 w 8250226"/>
              <a:gd name="connsiteY31" fmla="*/ 4010473 h 4805599"/>
              <a:gd name="connsiteX32" fmla="*/ 7211471 w 8250226"/>
              <a:gd name="connsiteY32" fmla="*/ 4244578 h 4805599"/>
              <a:gd name="connsiteX33" fmla="*/ 7023079 w 8250226"/>
              <a:gd name="connsiteY33" fmla="*/ 3885340 h 4805599"/>
              <a:gd name="connsiteX34" fmla="*/ 6625054 w 8250226"/>
              <a:gd name="connsiteY34" fmla="*/ 3346022 h 4805599"/>
              <a:gd name="connsiteX35" fmla="*/ 6613972 w 8250226"/>
              <a:gd name="connsiteY35" fmla="*/ 3346022 h 4805599"/>
              <a:gd name="connsiteX36" fmla="*/ 5725111 w 8250226"/>
              <a:gd name="connsiteY36" fmla="*/ 3926436 h 4805599"/>
              <a:gd name="connsiteX37" fmla="*/ 5596746 w 8250226"/>
              <a:gd name="connsiteY37" fmla="*/ 4058033 h 4805599"/>
              <a:gd name="connsiteX38" fmla="*/ 5426824 w 8250226"/>
              <a:gd name="connsiteY38" fmla="*/ 4237190 h 4805599"/>
              <a:gd name="connsiteX39" fmla="*/ 5037572 w 8250226"/>
              <a:gd name="connsiteY39" fmla="*/ 4627827 h 4805599"/>
              <a:gd name="connsiteX40" fmla="*/ 4680181 w 8250226"/>
              <a:gd name="connsiteY40" fmla="*/ 4805599 h 4805599"/>
              <a:gd name="connsiteX41" fmla="*/ 4637239 w 8250226"/>
              <a:gd name="connsiteY41" fmla="*/ 4801443 h 4805599"/>
              <a:gd name="connsiteX42" fmla="*/ 4405443 w 8250226"/>
              <a:gd name="connsiteY42" fmla="*/ 4457905 h 4805599"/>
              <a:gd name="connsiteX43" fmla="*/ 4179650 w 8250226"/>
              <a:gd name="connsiteY43" fmla="*/ 4048336 h 4805599"/>
              <a:gd name="connsiteX44" fmla="*/ 3311567 w 8250226"/>
              <a:gd name="connsiteY44" fmla="*/ 4053416 h 4805599"/>
              <a:gd name="connsiteX45" fmla="*/ 2360834 w 8250226"/>
              <a:gd name="connsiteY45" fmla="*/ 4280594 h 4805599"/>
              <a:gd name="connsiteX46" fmla="*/ 2342497 w 8250226"/>
              <a:gd name="connsiteY46" fmla="*/ 4278366 h 4805599"/>
              <a:gd name="connsiteX47" fmla="*/ 2126238 w 8250226"/>
              <a:gd name="connsiteY47" fmla="*/ 4326464 h 4805599"/>
              <a:gd name="connsiteX48" fmla="*/ 1317343 w 8250226"/>
              <a:gd name="connsiteY48" fmla="*/ 4399597 h 4805599"/>
              <a:gd name="connsiteX49" fmla="*/ 1009685 w 8250226"/>
              <a:gd name="connsiteY49" fmla="*/ 4388167 h 4805599"/>
              <a:gd name="connsiteX50" fmla="*/ 90523 w 8250226"/>
              <a:gd name="connsiteY50" fmla="*/ 4028122 h 4805599"/>
              <a:gd name="connsiteX51" fmla="*/ 22895 w 8250226"/>
              <a:gd name="connsiteY51" fmla="*/ 3567112 h 4805599"/>
              <a:gd name="connsiteX52" fmla="*/ 710600 w 8250226"/>
              <a:gd name="connsiteY52" fmla="*/ 2979420 h 4805599"/>
              <a:gd name="connsiteX53" fmla="*/ 1432595 w 8250226"/>
              <a:gd name="connsiteY53" fmla="*/ 2793682 h 4805599"/>
              <a:gd name="connsiteX54" fmla="*/ 1434475 w 8250226"/>
              <a:gd name="connsiteY54" fmla="*/ 2794485 h 4805599"/>
              <a:gd name="connsiteX55" fmla="*/ 1593851 w 8250226"/>
              <a:gd name="connsiteY55" fmla="*/ 2768679 h 4805599"/>
              <a:gd name="connsiteX56" fmla="*/ 2108870 w 8250226"/>
              <a:gd name="connsiteY56" fmla="*/ 2693670 h 4805599"/>
              <a:gd name="connsiteX57" fmla="*/ 3189188 w 8250226"/>
              <a:gd name="connsiteY57" fmla="*/ 2519012 h 4805599"/>
              <a:gd name="connsiteX58" fmla="*/ 3322477 w 8250226"/>
              <a:gd name="connsiteY58" fmla="*/ 2489488 h 4805599"/>
              <a:gd name="connsiteX59" fmla="*/ 3324261 w 8250226"/>
              <a:gd name="connsiteY59" fmla="*/ 2487929 h 4805599"/>
              <a:gd name="connsiteX60" fmla="*/ 3394745 w 8250226"/>
              <a:gd name="connsiteY60" fmla="*/ 2470784 h 4805599"/>
              <a:gd name="connsiteX61" fmla="*/ 4005298 w 8250226"/>
              <a:gd name="connsiteY61" fmla="*/ 2115502 h 4805599"/>
              <a:gd name="connsiteX62" fmla="*/ 3977676 w 8250226"/>
              <a:gd name="connsiteY62" fmla="*/ 2041207 h 4805599"/>
              <a:gd name="connsiteX63" fmla="*/ 3706213 w 8250226"/>
              <a:gd name="connsiteY63" fmla="*/ 1962149 h 4805599"/>
              <a:gd name="connsiteX64" fmla="*/ 3730026 w 8250226"/>
              <a:gd name="connsiteY64" fmla="*/ 1908809 h 4805599"/>
              <a:gd name="connsiteX65" fmla="*/ 507718 w 8250226"/>
              <a:gd name="connsiteY65" fmla="*/ 1727834 h 4805599"/>
              <a:gd name="connsiteX66" fmla="*/ 524863 w 8250226"/>
              <a:gd name="connsiteY66" fmla="*/ 1781174 h 4805599"/>
              <a:gd name="connsiteX67" fmla="*/ 238161 w 8250226"/>
              <a:gd name="connsiteY67" fmla="*/ 1952624 h 4805599"/>
              <a:gd name="connsiteX68" fmla="*/ 245781 w 8250226"/>
              <a:gd name="connsiteY68" fmla="*/ 2060257 h 4805599"/>
              <a:gd name="connsiteX69" fmla="*/ 718221 w 8250226"/>
              <a:gd name="connsiteY69" fmla="*/ 2178367 h 4805599"/>
              <a:gd name="connsiteX70" fmla="*/ 757273 w 8250226"/>
              <a:gd name="connsiteY70" fmla="*/ 2235517 h 4805599"/>
              <a:gd name="connsiteX71" fmla="*/ 195298 w 8250226"/>
              <a:gd name="connsiteY71" fmla="*/ 2087879 h 4805599"/>
              <a:gd name="connsiteX72" fmla="*/ 186726 w 8250226"/>
              <a:gd name="connsiteY72" fmla="*/ 1925954 h 4805599"/>
              <a:gd name="connsiteX73" fmla="*/ 507718 w 8250226"/>
              <a:gd name="connsiteY73" fmla="*/ 1727834 h 4805599"/>
              <a:gd name="connsiteX74" fmla="*/ 3826228 w 8250226"/>
              <a:gd name="connsiteY74" fmla="*/ 871537 h 4805599"/>
              <a:gd name="connsiteX75" fmla="*/ 4059591 w 8250226"/>
              <a:gd name="connsiteY75" fmla="*/ 965835 h 4805599"/>
              <a:gd name="connsiteX76" fmla="*/ 4122455 w 8250226"/>
              <a:gd name="connsiteY76" fmla="*/ 1088707 h 4805599"/>
              <a:gd name="connsiteX77" fmla="*/ 3925751 w 8250226"/>
              <a:gd name="connsiteY77" fmla="*/ 1265722 h 4805599"/>
              <a:gd name="connsiteX78" fmla="*/ 3866259 w 8250226"/>
              <a:gd name="connsiteY78" fmla="*/ 1285549 h 4805599"/>
              <a:gd name="connsiteX79" fmla="*/ 3866234 w 8250226"/>
              <a:gd name="connsiteY79" fmla="*/ 1286828 h 4805599"/>
              <a:gd name="connsiteX80" fmla="*/ 2339376 w 8250226"/>
              <a:gd name="connsiteY80" fmla="*/ 1507808 h 4805599"/>
              <a:gd name="connsiteX81" fmla="*/ 525816 w 8250226"/>
              <a:gd name="connsiteY81" fmla="*/ 1782128 h 4805599"/>
              <a:gd name="connsiteX82" fmla="*/ 508671 w 8250226"/>
              <a:gd name="connsiteY82" fmla="*/ 1728787 h 4805599"/>
              <a:gd name="connsiteX83" fmla="*/ 958251 w 8250226"/>
              <a:gd name="connsiteY83" fmla="*/ 1622108 h 4805599"/>
              <a:gd name="connsiteX84" fmla="*/ 2333661 w 8250226"/>
              <a:gd name="connsiteY84" fmla="*/ 1450658 h 4805599"/>
              <a:gd name="connsiteX85" fmla="*/ 3557624 w 8250226"/>
              <a:gd name="connsiteY85" fmla="*/ 1299210 h 4805599"/>
              <a:gd name="connsiteX86" fmla="*/ 3805423 w 8250226"/>
              <a:gd name="connsiteY86" fmla="*/ 1244694 h 4805599"/>
              <a:gd name="connsiteX87" fmla="*/ 3866233 w 8250226"/>
              <a:gd name="connsiteY87" fmla="*/ 1226820 h 4805599"/>
              <a:gd name="connsiteX88" fmla="*/ 4066258 w 8250226"/>
              <a:gd name="connsiteY88" fmla="*/ 1092517 h 4805599"/>
              <a:gd name="connsiteX89" fmla="*/ 4022443 w 8250226"/>
              <a:gd name="connsiteY89" fmla="*/ 1009650 h 4805599"/>
              <a:gd name="connsiteX90" fmla="*/ 3838610 w 8250226"/>
              <a:gd name="connsiteY90" fmla="*/ 932497 h 4805599"/>
              <a:gd name="connsiteX91" fmla="*/ 3826228 w 8250226"/>
              <a:gd name="connsiteY91" fmla="*/ 871537 h 4805599"/>
              <a:gd name="connsiteX92" fmla="*/ 4089118 w 8250226"/>
              <a:gd name="connsiteY92" fmla="*/ 0 h 4805599"/>
              <a:gd name="connsiteX93" fmla="*/ 4100548 w 8250226"/>
              <a:gd name="connsiteY93" fmla="*/ 56198 h 4805599"/>
              <a:gd name="connsiteX94" fmla="*/ 3471898 w 8250226"/>
              <a:gd name="connsiteY94" fmla="*/ 141923 h 4805599"/>
              <a:gd name="connsiteX95" fmla="*/ 3471137 w 8250226"/>
              <a:gd name="connsiteY95" fmla="*/ 141050 h 4805599"/>
              <a:gd name="connsiteX96" fmla="*/ 3213652 w 8250226"/>
              <a:gd name="connsiteY96" fmla="*/ 168235 h 4805599"/>
              <a:gd name="connsiteX97" fmla="*/ 2934688 w 8250226"/>
              <a:gd name="connsiteY97" fmla="*/ 196215 h 4805599"/>
              <a:gd name="connsiteX98" fmla="*/ 692831 w 8250226"/>
              <a:gd name="connsiteY98" fmla="*/ 509584 h 4805599"/>
              <a:gd name="connsiteX99" fmla="*/ 584437 w 8250226"/>
              <a:gd name="connsiteY99" fmla="*/ 539922 h 4805599"/>
              <a:gd name="connsiteX100" fmla="*/ 583918 w 8250226"/>
              <a:gd name="connsiteY100" fmla="*/ 541019 h 4805599"/>
              <a:gd name="connsiteX101" fmla="*/ 196251 w 8250226"/>
              <a:gd name="connsiteY101" fmla="*/ 744854 h 4805599"/>
              <a:gd name="connsiteX102" fmla="*/ 179106 w 8250226"/>
              <a:gd name="connsiteY102" fmla="*/ 837247 h 4805599"/>
              <a:gd name="connsiteX103" fmla="*/ 456283 w 8250226"/>
              <a:gd name="connsiteY103" fmla="*/ 978217 h 4805599"/>
              <a:gd name="connsiteX104" fmla="*/ 448663 w 8250226"/>
              <a:gd name="connsiteY104" fmla="*/ 1034414 h 4805599"/>
              <a:gd name="connsiteX105" fmla="*/ 123861 w 8250226"/>
              <a:gd name="connsiteY105" fmla="*/ 853439 h 4805599"/>
              <a:gd name="connsiteX106" fmla="*/ 149578 w 8250226"/>
              <a:gd name="connsiteY106" fmla="*/ 713422 h 4805599"/>
              <a:gd name="connsiteX107" fmla="*/ 526045 w 8250226"/>
              <a:gd name="connsiteY107" fmla="*/ 499593 h 4805599"/>
              <a:gd name="connsiteX108" fmla="*/ 615779 w 8250226"/>
              <a:gd name="connsiteY108" fmla="*/ 472597 h 4805599"/>
              <a:gd name="connsiteX109" fmla="*/ 616303 w 8250226"/>
              <a:gd name="connsiteY109" fmla="*/ 471487 h 4805599"/>
              <a:gd name="connsiteX110" fmla="*/ 1209711 w 8250226"/>
              <a:gd name="connsiteY110" fmla="*/ 345757 h 4805599"/>
              <a:gd name="connsiteX111" fmla="*/ 2930878 w 8250226"/>
              <a:gd name="connsiteY111" fmla="*/ 139065 h 4805599"/>
              <a:gd name="connsiteX112" fmla="*/ 3426178 w 8250226"/>
              <a:gd name="connsiteY112" fmla="*/ 88582 h 4805599"/>
              <a:gd name="connsiteX113" fmla="*/ 3426937 w 8250226"/>
              <a:gd name="connsiteY113" fmla="*/ 89452 h 4805599"/>
              <a:gd name="connsiteX114" fmla="*/ 3626739 w 8250226"/>
              <a:gd name="connsiteY114" fmla="*/ 67509 h 4805599"/>
              <a:gd name="connsiteX115" fmla="*/ 4089118 w 8250226"/>
              <a:gd name="connsiteY115" fmla="*/ 0 h 480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8250226" h="4805599">
                <a:moveTo>
                  <a:pt x="3730026" y="1908809"/>
                </a:moveTo>
                <a:cubicBezTo>
                  <a:pt x="3864328" y="1921192"/>
                  <a:pt x="3964341" y="1949767"/>
                  <a:pt x="4016728" y="2000249"/>
                </a:cubicBezTo>
                <a:cubicBezTo>
                  <a:pt x="4051018" y="2032634"/>
                  <a:pt x="4065305" y="2073592"/>
                  <a:pt x="4061495" y="2121217"/>
                </a:cubicBezTo>
                <a:cubicBezTo>
                  <a:pt x="4045303" y="2287904"/>
                  <a:pt x="3838611" y="2416492"/>
                  <a:pt x="3408080" y="2526029"/>
                </a:cubicBezTo>
                <a:lnTo>
                  <a:pt x="3236569" y="2566330"/>
                </a:lnTo>
                <a:lnTo>
                  <a:pt x="3234726" y="2567940"/>
                </a:lnTo>
                <a:cubicBezTo>
                  <a:pt x="2901351" y="2640330"/>
                  <a:pt x="2503205" y="2696527"/>
                  <a:pt x="2116491" y="2750820"/>
                </a:cubicBezTo>
                <a:cubicBezTo>
                  <a:pt x="1913608" y="2779395"/>
                  <a:pt x="1715488" y="2807017"/>
                  <a:pt x="1531656" y="2836545"/>
                </a:cubicBezTo>
                <a:lnTo>
                  <a:pt x="1529794" y="2835750"/>
                </a:lnTo>
                <a:lnTo>
                  <a:pt x="1284527" y="2878291"/>
                </a:lnTo>
                <a:cubicBezTo>
                  <a:pt x="1050524" y="2922448"/>
                  <a:pt x="856571" y="2971562"/>
                  <a:pt x="734413" y="3030855"/>
                </a:cubicBezTo>
                <a:cubicBezTo>
                  <a:pt x="347698" y="3218497"/>
                  <a:pt x="138148" y="3394710"/>
                  <a:pt x="76235" y="3585210"/>
                </a:cubicBezTo>
                <a:cubicBezTo>
                  <a:pt x="36230" y="3709035"/>
                  <a:pt x="57185" y="3845242"/>
                  <a:pt x="140053" y="4001452"/>
                </a:cubicBezTo>
                <a:cubicBezTo>
                  <a:pt x="341030" y="4378642"/>
                  <a:pt x="1529751" y="4433887"/>
                  <a:pt x="2361283" y="4215765"/>
                </a:cubicBezTo>
                <a:lnTo>
                  <a:pt x="2361890" y="4218110"/>
                </a:lnTo>
                <a:lnTo>
                  <a:pt x="2418393" y="4202468"/>
                </a:lnTo>
                <a:cubicBezTo>
                  <a:pt x="2613084" y="4148903"/>
                  <a:pt x="2959083" y="4056936"/>
                  <a:pt x="3300486" y="3994313"/>
                </a:cubicBezTo>
                <a:cubicBezTo>
                  <a:pt x="3782548" y="3906581"/>
                  <a:pt x="4080835" y="3907966"/>
                  <a:pt x="4213357" y="3998468"/>
                </a:cubicBezTo>
                <a:cubicBezTo>
                  <a:pt x="4358345" y="4098205"/>
                  <a:pt x="4413754" y="4279671"/>
                  <a:pt x="4462699" y="4440358"/>
                </a:cubicBezTo>
                <a:cubicBezTo>
                  <a:pt x="4508874" y="4591810"/>
                  <a:pt x="4548584" y="4722484"/>
                  <a:pt x="4648321" y="4742339"/>
                </a:cubicBezTo>
                <a:cubicBezTo>
                  <a:pt x="4846409" y="4781588"/>
                  <a:pt x="5168708" y="4429276"/>
                  <a:pt x="5382034" y="4196557"/>
                </a:cubicBezTo>
                <a:cubicBezTo>
                  <a:pt x="5448988" y="4123139"/>
                  <a:pt x="5506706" y="4060342"/>
                  <a:pt x="5554727" y="4014167"/>
                </a:cubicBezTo>
                <a:cubicBezTo>
                  <a:pt x="5591206" y="3979536"/>
                  <a:pt x="5632763" y="3935671"/>
                  <a:pt x="5681246" y="3884879"/>
                </a:cubicBezTo>
                <a:cubicBezTo>
                  <a:pt x="5908425" y="3645694"/>
                  <a:pt x="6251040" y="3285533"/>
                  <a:pt x="6613510" y="3285533"/>
                </a:cubicBezTo>
                <a:cubicBezTo>
                  <a:pt x="6617666" y="3285533"/>
                  <a:pt x="6621821" y="3285533"/>
                  <a:pt x="6625977" y="3285533"/>
                </a:cubicBezTo>
                <a:cubicBezTo>
                  <a:pt x="6778353" y="3289227"/>
                  <a:pt x="6888711" y="3356180"/>
                  <a:pt x="6964437" y="3490548"/>
                </a:cubicBezTo>
                <a:cubicBezTo>
                  <a:pt x="7027696" y="3603214"/>
                  <a:pt x="7056324" y="3746355"/>
                  <a:pt x="7081720" y="3872873"/>
                </a:cubicBezTo>
                <a:cubicBezTo>
                  <a:pt x="7113580" y="4032637"/>
                  <a:pt x="7141285" y="4171161"/>
                  <a:pt x="7221629" y="4185013"/>
                </a:cubicBezTo>
                <a:cubicBezTo>
                  <a:pt x="7609033" y="4251966"/>
                  <a:pt x="8193141" y="3687714"/>
                  <a:pt x="8199143" y="3682172"/>
                </a:cubicBezTo>
                <a:cubicBezTo>
                  <a:pt x="8211149" y="3670629"/>
                  <a:pt x="8230081" y="3670629"/>
                  <a:pt x="8241625" y="3682634"/>
                </a:cubicBezTo>
                <a:cubicBezTo>
                  <a:pt x="8253169" y="3694639"/>
                  <a:pt x="8253169" y="3713571"/>
                  <a:pt x="8241163" y="3725115"/>
                </a:cubicBezTo>
                <a:cubicBezTo>
                  <a:pt x="8239777" y="3726500"/>
                  <a:pt x="8087863" y="3873797"/>
                  <a:pt x="7887927" y="4010473"/>
                </a:cubicBezTo>
                <a:cubicBezTo>
                  <a:pt x="7615959" y="4196095"/>
                  <a:pt x="7388319" y="4275054"/>
                  <a:pt x="7211471" y="4244578"/>
                </a:cubicBezTo>
                <a:cubicBezTo>
                  <a:pt x="7090493" y="4223800"/>
                  <a:pt x="7059095" y="4066806"/>
                  <a:pt x="7023079" y="3885340"/>
                </a:cubicBezTo>
                <a:cubicBezTo>
                  <a:pt x="6973210" y="3635998"/>
                  <a:pt x="6916877" y="3352948"/>
                  <a:pt x="6625054" y="3346022"/>
                </a:cubicBezTo>
                <a:cubicBezTo>
                  <a:pt x="6621360" y="3346022"/>
                  <a:pt x="6617666" y="3346022"/>
                  <a:pt x="6613972" y="3346022"/>
                </a:cubicBezTo>
                <a:cubicBezTo>
                  <a:pt x="6277359" y="3346022"/>
                  <a:pt x="5945826" y="3695101"/>
                  <a:pt x="5725111" y="3926436"/>
                </a:cubicBezTo>
                <a:cubicBezTo>
                  <a:pt x="5676167" y="3977690"/>
                  <a:pt x="5634147" y="4022017"/>
                  <a:pt x="5596746" y="4058033"/>
                </a:cubicBezTo>
                <a:cubicBezTo>
                  <a:pt x="5550110" y="4102361"/>
                  <a:pt x="5493316" y="4165158"/>
                  <a:pt x="5426824" y="4237190"/>
                </a:cubicBezTo>
                <a:cubicBezTo>
                  <a:pt x="5314158" y="4360476"/>
                  <a:pt x="5173787" y="4513776"/>
                  <a:pt x="5037572" y="4627827"/>
                </a:cubicBezTo>
                <a:cubicBezTo>
                  <a:pt x="4894431" y="4746957"/>
                  <a:pt x="4777148" y="4805599"/>
                  <a:pt x="4680181" y="4805599"/>
                </a:cubicBezTo>
                <a:cubicBezTo>
                  <a:pt x="4665405" y="4805599"/>
                  <a:pt x="4651091" y="4804213"/>
                  <a:pt x="4637239" y="4801443"/>
                </a:cubicBezTo>
                <a:cubicBezTo>
                  <a:pt x="4501948" y="4774662"/>
                  <a:pt x="4455312" y="4620901"/>
                  <a:pt x="4405443" y="4457905"/>
                </a:cubicBezTo>
                <a:cubicBezTo>
                  <a:pt x="4359269" y="4306914"/>
                  <a:pt x="4307553" y="4136068"/>
                  <a:pt x="4179650" y="4048336"/>
                </a:cubicBezTo>
                <a:cubicBezTo>
                  <a:pt x="4099305" y="3992927"/>
                  <a:pt x="3883209" y="3949061"/>
                  <a:pt x="3311567" y="4053416"/>
                </a:cubicBezTo>
                <a:cubicBezTo>
                  <a:pt x="2924163" y="4124062"/>
                  <a:pt x="2529370" y="4233958"/>
                  <a:pt x="2360834" y="4280594"/>
                </a:cubicBezTo>
                <a:lnTo>
                  <a:pt x="2342497" y="4278366"/>
                </a:lnTo>
                <a:lnTo>
                  <a:pt x="2126238" y="4326464"/>
                </a:lnTo>
                <a:cubicBezTo>
                  <a:pt x="1868126" y="4374416"/>
                  <a:pt x="1587377" y="4399597"/>
                  <a:pt x="1317343" y="4399597"/>
                </a:cubicBezTo>
                <a:cubicBezTo>
                  <a:pt x="1212568" y="4399597"/>
                  <a:pt x="1109698" y="4395787"/>
                  <a:pt x="1009685" y="4388167"/>
                </a:cubicBezTo>
                <a:cubicBezTo>
                  <a:pt x="725840" y="4365307"/>
                  <a:pt x="229588" y="4289107"/>
                  <a:pt x="90523" y="4028122"/>
                </a:cubicBezTo>
                <a:cubicBezTo>
                  <a:pt x="35" y="3856672"/>
                  <a:pt x="-22825" y="3706177"/>
                  <a:pt x="22895" y="3567112"/>
                </a:cubicBezTo>
                <a:cubicBezTo>
                  <a:pt x="90523" y="3360420"/>
                  <a:pt x="308645" y="3173730"/>
                  <a:pt x="710600" y="2979420"/>
                </a:cubicBezTo>
                <a:cubicBezTo>
                  <a:pt x="864905" y="2904172"/>
                  <a:pt x="1124938" y="2846070"/>
                  <a:pt x="1432595" y="2793682"/>
                </a:cubicBezTo>
                <a:lnTo>
                  <a:pt x="1434475" y="2794485"/>
                </a:lnTo>
                <a:lnTo>
                  <a:pt x="1593851" y="2768679"/>
                </a:lnTo>
                <a:cubicBezTo>
                  <a:pt x="1757755" y="2743140"/>
                  <a:pt x="1931706" y="2718673"/>
                  <a:pt x="2108870" y="2693670"/>
                </a:cubicBezTo>
                <a:cubicBezTo>
                  <a:pt x="2480584" y="2641163"/>
                  <a:pt x="2863236" y="2587198"/>
                  <a:pt x="3189188" y="2519012"/>
                </a:cubicBezTo>
                <a:lnTo>
                  <a:pt x="3322477" y="2489488"/>
                </a:lnTo>
                <a:lnTo>
                  <a:pt x="3324261" y="2487929"/>
                </a:lnTo>
                <a:cubicBezTo>
                  <a:pt x="3348073" y="2482214"/>
                  <a:pt x="3371886" y="2476499"/>
                  <a:pt x="3394745" y="2470784"/>
                </a:cubicBezTo>
                <a:cubicBezTo>
                  <a:pt x="3791938" y="2368867"/>
                  <a:pt x="3991963" y="2252662"/>
                  <a:pt x="4005298" y="2115502"/>
                </a:cubicBezTo>
                <a:cubicBezTo>
                  <a:pt x="4008155" y="2085022"/>
                  <a:pt x="3999583" y="2061209"/>
                  <a:pt x="3977676" y="2041207"/>
                </a:cubicBezTo>
                <a:cubicBezTo>
                  <a:pt x="3931003" y="1996439"/>
                  <a:pt x="3835753" y="1972627"/>
                  <a:pt x="3706213" y="1962149"/>
                </a:cubicBezTo>
                <a:cubicBezTo>
                  <a:pt x="3713833" y="1945004"/>
                  <a:pt x="3722405" y="1926907"/>
                  <a:pt x="3730026" y="1908809"/>
                </a:cubicBezTo>
                <a:close/>
                <a:moveTo>
                  <a:pt x="507718" y="1727834"/>
                </a:moveTo>
                <a:cubicBezTo>
                  <a:pt x="513433" y="1745932"/>
                  <a:pt x="519148" y="1764029"/>
                  <a:pt x="524863" y="1781174"/>
                </a:cubicBezTo>
                <a:cubicBezTo>
                  <a:pt x="375321" y="1829752"/>
                  <a:pt x="272451" y="1885949"/>
                  <a:pt x="238161" y="1952624"/>
                </a:cubicBezTo>
                <a:cubicBezTo>
                  <a:pt x="221016" y="1985962"/>
                  <a:pt x="223873" y="2021204"/>
                  <a:pt x="245781" y="2060257"/>
                </a:cubicBezTo>
                <a:cubicBezTo>
                  <a:pt x="294358" y="2145982"/>
                  <a:pt x="471523" y="2178367"/>
                  <a:pt x="718221" y="2178367"/>
                </a:cubicBezTo>
                <a:cubicBezTo>
                  <a:pt x="730603" y="2197417"/>
                  <a:pt x="743938" y="2216467"/>
                  <a:pt x="757273" y="2235517"/>
                </a:cubicBezTo>
                <a:cubicBezTo>
                  <a:pt x="464856" y="2237422"/>
                  <a:pt x="257211" y="2198369"/>
                  <a:pt x="195298" y="2087879"/>
                </a:cubicBezTo>
                <a:cubicBezTo>
                  <a:pt x="162913" y="2031682"/>
                  <a:pt x="160056" y="1976437"/>
                  <a:pt x="186726" y="1925954"/>
                </a:cubicBezTo>
                <a:cubicBezTo>
                  <a:pt x="225778" y="1850707"/>
                  <a:pt x="330553" y="1785937"/>
                  <a:pt x="507718" y="1727834"/>
                </a:cubicBezTo>
                <a:close/>
                <a:moveTo>
                  <a:pt x="3826228" y="871537"/>
                </a:moveTo>
                <a:cubicBezTo>
                  <a:pt x="3930050" y="892492"/>
                  <a:pt x="4009108" y="922020"/>
                  <a:pt x="4059591" y="965835"/>
                </a:cubicBezTo>
                <a:cubicBezTo>
                  <a:pt x="4098643" y="1000125"/>
                  <a:pt x="4119598" y="1041082"/>
                  <a:pt x="4122455" y="1088707"/>
                </a:cubicBezTo>
                <a:cubicBezTo>
                  <a:pt x="4126623" y="1160383"/>
                  <a:pt x="4057864" y="1217473"/>
                  <a:pt x="3925751" y="1265722"/>
                </a:cubicBezTo>
                <a:lnTo>
                  <a:pt x="3866259" y="1285549"/>
                </a:lnTo>
                <a:lnTo>
                  <a:pt x="3866234" y="1286828"/>
                </a:lnTo>
                <a:cubicBezTo>
                  <a:pt x="3573816" y="1376362"/>
                  <a:pt x="3042321" y="1435417"/>
                  <a:pt x="2339376" y="1507808"/>
                </a:cubicBezTo>
                <a:cubicBezTo>
                  <a:pt x="1665006" y="1576387"/>
                  <a:pt x="926819" y="1652587"/>
                  <a:pt x="525816" y="1782128"/>
                </a:cubicBezTo>
                <a:cubicBezTo>
                  <a:pt x="519148" y="1764030"/>
                  <a:pt x="514386" y="1746885"/>
                  <a:pt x="508671" y="1728787"/>
                </a:cubicBezTo>
                <a:cubicBezTo>
                  <a:pt x="625828" y="1689735"/>
                  <a:pt x="774419" y="1655445"/>
                  <a:pt x="958251" y="1622108"/>
                </a:cubicBezTo>
                <a:cubicBezTo>
                  <a:pt x="1352586" y="1550670"/>
                  <a:pt x="1851696" y="1500187"/>
                  <a:pt x="2333661" y="1450658"/>
                </a:cubicBezTo>
                <a:cubicBezTo>
                  <a:pt x="2795624" y="1403033"/>
                  <a:pt x="3231868" y="1358265"/>
                  <a:pt x="3557624" y="1299210"/>
                </a:cubicBezTo>
                <a:cubicBezTo>
                  <a:pt x="3657637" y="1280636"/>
                  <a:pt x="3739433" y="1262598"/>
                  <a:pt x="3805423" y="1244694"/>
                </a:cubicBezTo>
                <a:lnTo>
                  <a:pt x="3866233" y="1226820"/>
                </a:lnTo>
                <a:cubicBezTo>
                  <a:pt x="4029110" y="1175385"/>
                  <a:pt x="4069116" y="1127760"/>
                  <a:pt x="4066258" y="1092517"/>
                </a:cubicBezTo>
                <a:cubicBezTo>
                  <a:pt x="4064353" y="1061085"/>
                  <a:pt x="4050066" y="1033462"/>
                  <a:pt x="4022443" y="1009650"/>
                </a:cubicBezTo>
                <a:cubicBezTo>
                  <a:pt x="3982438" y="975360"/>
                  <a:pt x="3920525" y="950595"/>
                  <a:pt x="3838610" y="932497"/>
                </a:cubicBezTo>
                <a:cubicBezTo>
                  <a:pt x="3834800" y="912495"/>
                  <a:pt x="3830991" y="891539"/>
                  <a:pt x="3826228" y="871537"/>
                </a:cubicBezTo>
                <a:close/>
                <a:moveTo>
                  <a:pt x="4089118" y="0"/>
                </a:moveTo>
                <a:lnTo>
                  <a:pt x="4100548" y="56198"/>
                </a:lnTo>
                <a:cubicBezTo>
                  <a:pt x="3954816" y="85725"/>
                  <a:pt x="3735741" y="114300"/>
                  <a:pt x="3471898" y="141923"/>
                </a:cubicBezTo>
                <a:lnTo>
                  <a:pt x="3471137" y="141050"/>
                </a:lnTo>
                <a:lnTo>
                  <a:pt x="3213652" y="168235"/>
                </a:lnTo>
                <a:cubicBezTo>
                  <a:pt x="3123760" y="177403"/>
                  <a:pt x="3030415" y="186690"/>
                  <a:pt x="2934688" y="196215"/>
                </a:cubicBezTo>
                <a:cubicBezTo>
                  <a:pt x="2193524" y="268545"/>
                  <a:pt x="1262326" y="360968"/>
                  <a:pt x="692831" y="509584"/>
                </a:cubicBezTo>
                <a:lnTo>
                  <a:pt x="584437" y="539922"/>
                </a:lnTo>
                <a:lnTo>
                  <a:pt x="583918" y="541019"/>
                </a:lnTo>
                <a:cubicBezTo>
                  <a:pt x="388656" y="600075"/>
                  <a:pt x="249591" y="666749"/>
                  <a:pt x="196251" y="744854"/>
                </a:cubicBezTo>
                <a:cubicBezTo>
                  <a:pt x="175296" y="775334"/>
                  <a:pt x="169581" y="804862"/>
                  <a:pt x="179106" y="837247"/>
                </a:cubicBezTo>
                <a:cubicBezTo>
                  <a:pt x="199108" y="910589"/>
                  <a:pt x="301026" y="954404"/>
                  <a:pt x="456283" y="978217"/>
                </a:cubicBezTo>
                <a:cubicBezTo>
                  <a:pt x="453426" y="997267"/>
                  <a:pt x="450568" y="1015364"/>
                  <a:pt x="448663" y="1034414"/>
                </a:cubicBezTo>
                <a:cubicBezTo>
                  <a:pt x="254353" y="1003934"/>
                  <a:pt x="149578" y="944879"/>
                  <a:pt x="123861" y="853439"/>
                </a:cubicBezTo>
                <a:cubicBezTo>
                  <a:pt x="110526" y="804862"/>
                  <a:pt x="119098" y="758190"/>
                  <a:pt x="149578" y="713422"/>
                </a:cubicBezTo>
                <a:cubicBezTo>
                  <a:pt x="203752" y="634245"/>
                  <a:pt x="326476" y="563820"/>
                  <a:pt x="526045" y="499593"/>
                </a:cubicBezTo>
                <a:lnTo>
                  <a:pt x="615779" y="472597"/>
                </a:lnTo>
                <a:lnTo>
                  <a:pt x="616303" y="471487"/>
                </a:lnTo>
                <a:cubicBezTo>
                  <a:pt x="774418" y="427672"/>
                  <a:pt x="970633" y="385762"/>
                  <a:pt x="1209711" y="345757"/>
                </a:cubicBezTo>
                <a:cubicBezTo>
                  <a:pt x="1734538" y="258127"/>
                  <a:pt x="2369856" y="195262"/>
                  <a:pt x="2930878" y="139065"/>
                </a:cubicBezTo>
                <a:cubicBezTo>
                  <a:pt x="3106138" y="120967"/>
                  <a:pt x="3272826" y="104774"/>
                  <a:pt x="3426178" y="88582"/>
                </a:cubicBezTo>
                <a:lnTo>
                  <a:pt x="3426937" y="89452"/>
                </a:lnTo>
                <a:lnTo>
                  <a:pt x="3626739" y="67509"/>
                </a:lnTo>
                <a:cubicBezTo>
                  <a:pt x="3817299" y="45542"/>
                  <a:pt x="3976247" y="23575"/>
                  <a:pt x="4089118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7072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DC795C89-BB2F-4FA9-8063-270CBB2E09B6}"/>
              </a:ext>
            </a:extLst>
          </p:cNvPr>
          <p:cNvSpPr txBox="1"/>
          <p:nvPr/>
        </p:nvSpPr>
        <p:spPr>
          <a:xfrm>
            <a:off x="6716481" y="334860"/>
            <a:ext cx="47406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5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網路安全</a:t>
            </a:r>
            <a:r>
              <a:rPr lang="en-US" altLang="zh-TW" sz="65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—</a:t>
            </a:r>
            <a:r>
              <a:rPr lang="zh-TW" altLang="en-US" sz="65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 </a:t>
            </a:r>
            <a:endParaRPr lang="en-US" altLang="zh-TW" sz="65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lang="zh-TW" altLang="en-US" sz="65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一網打盡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3A180E9-8EC4-40DB-AC6F-6BA40B9C8D4F}"/>
              </a:ext>
            </a:extLst>
          </p:cNvPr>
          <p:cNvSpPr/>
          <p:nvPr/>
        </p:nvSpPr>
        <p:spPr>
          <a:xfrm>
            <a:off x="6346677" y="475797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高雄市政府少年輔導</a:t>
            </a:r>
            <a:r>
              <a:rPr lang="zh-TW" altLang="en-US" sz="3200" dirty="0" smtClean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委員會</a:t>
            </a:r>
            <a:endParaRPr lang="zh-TW" altLang="en-US" sz="32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1FEC7AC7-9962-4322-8540-3E8010A29728}"/>
              </a:ext>
            </a:extLst>
          </p:cNvPr>
          <p:cNvCxnSpPr>
            <a:cxnSpLocks/>
          </p:cNvCxnSpPr>
          <p:nvPr/>
        </p:nvCxnSpPr>
        <p:spPr>
          <a:xfrm flipV="1">
            <a:off x="6353942" y="4152027"/>
            <a:ext cx="3513958" cy="8927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7F4E1121-4B91-49F7-8EF5-4758FB338DEF}"/>
              </a:ext>
            </a:extLst>
          </p:cNvPr>
          <p:cNvCxnSpPr>
            <a:cxnSpLocks/>
          </p:cNvCxnSpPr>
          <p:nvPr/>
        </p:nvCxnSpPr>
        <p:spPr>
          <a:xfrm flipV="1">
            <a:off x="6353942" y="5835188"/>
            <a:ext cx="5103214" cy="13466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94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6858000" y="1101088"/>
            <a:ext cx="4858071" cy="4655823"/>
          </a:xfrm>
        </p:spPr>
        <p:txBody>
          <a:bodyPr/>
          <a:lstStyle/>
          <a:p>
            <a:r>
              <a:rPr lang="zh-TW" altLang="en-US" sz="4000" b="1" dirty="0"/>
              <a:t>「快速致富</a:t>
            </a:r>
            <a:r>
              <a:rPr lang="zh-TW" altLang="en-US" sz="4000" b="1" dirty="0" smtClean="0"/>
              <a:t>」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「</a:t>
            </a:r>
            <a:r>
              <a:rPr lang="zh-TW" altLang="en-US" sz="4000" b="1" dirty="0"/>
              <a:t>先繳錢上課</a:t>
            </a:r>
            <a:r>
              <a:rPr lang="zh-TW" altLang="en-US" sz="4000" b="1" dirty="0" smtClean="0"/>
              <a:t>」</a:t>
            </a:r>
            <a:endParaRPr lang="en-US" altLang="zh-TW" sz="4000" b="1" dirty="0" smtClean="0"/>
          </a:p>
          <a:p>
            <a:r>
              <a:rPr lang="zh-TW" altLang="en-US" sz="4000" b="1" dirty="0"/>
              <a:t>「</a:t>
            </a:r>
            <a:r>
              <a:rPr lang="zh-TW" altLang="en-US" sz="4000" b="1" dirty="0" smtClean="0"/>
              <a:t>強調</a:t>
            </a:r>
            <a:r>
              <a:rPr lang="zh-TW" altLang="en-US" sz="4000" b="1" dirty="0"/>
              <a:t>報酬優渥、工作輕鬆、錄取名額有限等</a:t>
            </a:r>
            <a:r>
              <a:rPr lang="zh-TW" altLang="en-US" sz="4000" b="1" dirty="0" smtClean="0"/>
              <a:t>訊息</a:t>
            </a:r>
            <a:r>
              <a:rPr lang="zh-TW" altLang="en-US" sz="4000" b="1" dirty="0"/>
              <a:t>」</a:t>
            </a:r>
            <a:endParaRPr lang="en-US" altLang="zh-TW" sz="4000" b="1" dirty="0"/>
          </a:p>
          <a:p>
            <a:r>
              <a:rPr lang="zh-TW" altLang="en-US" sz="4000" b="1" dirty="0" smtClean="0"/>
              <a:t>「高薪徵打字」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「日賺千元」</a:t>
            </a:r>
            <a:endParaRPr lang="en-US" altLang="zh-TW" sz="4000" b="1" dirty="0" smtClean="0"/>
          </a:p>
          <a:p>
            <a:r>
              <a:rPr lang="zh-TW" altLang="en-US" sz="4000" b="1" dirty="0" smtClean="0"/>
              <a:t>*小心</a:t>
            </a:r>
            <a:r>
              <a:rPr lang="en-US" altLang="zh-TW" sz="4000" b="1" dirty="0"/>
              <a:t>/</a:t>
            </a:r>
            <a:r>
              <a:rPr lang="zh-TW" altLang="en-US" sz="4000" b="1" dirty="0"/>
              <a:t>打工</a:t>
            </a:r>
            <a:r>
              <a:rPr lang="zh-TW" altLang="en-US" sz="4000" b="1" dirty="0" smtClean="0"/>
              <a:t>求職被</a:t>
            </a:r>
            <a:r>
              <a:rPr lang="zh-TW" altLang="en-US" sz="4000" b="1" dirty="0"/>
              <a:t>騙財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TW" altLang="en-US" b="1" dirty="0" smtClean="0"/>
              <a:t>詐欺罪</a:t>
            </a:r>
            <a:endParaRPr lang="zh-TW" altLang="en-US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1405467" y="1845733"/>
            <a:ext cx="94318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/>
              <a:t>刑法第 </a:t>
            </a:r>
            <a:r>
              <a:rPr lang="en-US" altLang="zh-TW" sz="3200" b="1" dirty="0"/>
              <a:t>339 </a:t>
            </a:r>
            <a:r>
              <a:rPr lang="zh-TW" altLang="en-US" sz="3200" b="1" dirty="0" smtClean="0"/>
              <a:t>條</a:t>
            </a:r>
            <a:endParaRPr lang="en-US" altLang="zh-TW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/>
              <a:t>意圖為自己或第三人不法之所有，以詐術使人將本人或第三人之物交付者，處</a:t>
            </a:r>
            <a:r>
              <a:rPr lang="zh-TW" altLang="en-US" sz="3200" b="1" dirty="0">
                <a:solidFill>
                  <a:srgbClr val="FF0000"/>
                </a:solidFill>
              </a:rPr>
              <a:t>五年以下有期徒刑、拘役或科或併科五十萬元以下罰金</a:t>
            </a:r>
            <a:r>
              <a:rPr lang="zh-TW" altLang="en-US" sz="3200" b="1" dirty="0"/>
              <a:t>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/>
              <a:t>以前項方法得財產上不法之利益或使第三人得之者，亦同。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3200" b="1" dirty="0"/>
              <a:t>前二項之未遂犯罰之。</a:t>
            </a:r>
          </a:p>
        </p:txBody>
      </p:sp>
    </p:spTree>
    <p:extLst>
      <p:ext uri="{BB962C8B-B14F-4D97-AF65-F5344CB8AC3E}">
        <p14:creationId xmlns:p14="http://schemas.microsoft.com/office/powerpoint/2010/main" val="76112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7980" y="216535"/>
            <a:ext cx="11573197" cy="724247"/>
          </a:xfrm>
        </p:spPr>
        <p:txBody>
          <a:bodyPr/>
          <a:lstStyle/>
          <a:p>
            <a:r>
              <a:rPr lang="zh-TW" altLang="en-US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網路交友守則</a:t>
            </a:r>
            <a:endParaRPr lang="en-US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B432A9-95C1-439D-A12B-EA38E9231164}"/>
              </a:ext>
            </a:extLst>
          </p:cNvPr>
          <p:cNvGrpSpPr/>
          <p:nvPr/>
        </p:nvGrpSpPr>
        <p:grpSpPr>
          <a:xfrm>
            <a:off x="3923727" y="5400400"/>
            <a:ext cx="3357511" cy="841262"/>
            <a:chOff x="2833739" y="5301208"/>
            <a:chExt cx="3357511" cy="84126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536CF68-091B-4BC1-A39B-9C5E003EADA1}"/>
                </a:ext>
              </a:extLst>
            </p:cNvPr>
            <p:cNvSpPr/>
            <p:nvPr/>
          </p:nvSpPr>
          <p:spPr>
            <a:xfrm>
              <a:off x="2833739" y="5301208"/>
              <a:ext cx="3357511" cy="84126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3200" dirty="0">
                <a:latin typeface="Hanyi Senty Chalk Original" panose="03000600000000000000" pitchFamily="66" charset="-12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4E2E001-48D0-4900-AD06-9CA50F10C3E4}"/>
                </a:ext>
              </a:extLst>
            </p:cNvPr>
            <p:cNvSpPr/>
            <p:nvPr/>
          </p:nvSpPr>
          <p:spPr>
            <a:xfrm>
              <a:off x="3481626" y="5487505"/>
              <a:ext cx="1728921" cy="4332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3200" dirty="0">
                <a:latin typeface="Hanyi Senty Chalk Original" panose="03000600000000000000" pitchFamily="66" charset="-120"/>
              </a:endParaRP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1C36D473-68DF-4948-8F98-61335CC74EA0}"/>
              </a:ext>
            </a:extLst>
          </p:cNvPr>
          <p:cNvSpPr/>
          <p:nvPr/>
        </p:nvSpPr>
        <p:spPr>
          <a:xfrm>
            <a:off x="6661590" y="2734402"/>
            <a:ext cx="432048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  <a:latin typeface="Hanyi Senty Chalk Original" panose="03000600000000000000" pitchFamily="66" charset="-12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FD5055-93D7-4EB3-9173-3D9DA00C213E}"/>
              </a:ext>
            </a:extLst>
          </p:cNvPr>
          <p:cNvCxnSpPr>
            <a:cxnSpLocks/>
          </p:cNvCxnSpPr>
          <p:nvPr/>
        </p:nvCxnSpPr>
        <p:spPr>
          <a:xfrm>
            <a:off x="7093638" y="3104038"/>
            <a:ext cx="3600000" cy="2612"/>
          </a:xfrm>
          <a:prstGeom prst="line">
            <a:avLst/>
          </a:prstGeom>
          <a:ln w="38100"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A980C88-A769-4A18-A9C5-59F910B72FB1}"/>
              </a:ext>
            </a:extLst>
          </p:cNvPr>
          <p:cNvSpPr/>
          <p:nvPr/>
        </p:nvSpPr>
        <p:spPr>
          <a:xfrm>
            <a:off x="4448193" y="2990979"/>
            <a:ext cx="432048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  <a:latin typeface="Hanyi Senty Chalk Original" panose="03000600000000000000" pitchFamily="66" charset="-12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5C54BB-B44E-4B93-9293-1513562E8427}"/>
              </a:ext>
            </a:extLst>
          </p:cNvPr>
          <p:cNvCxnSpPr>
            <a:cxnSpLocks/>
          </p:cNvCxnSpPr>
          <p:nvPr/>
        </p:nvCxnSpPr>
        <p:spPr>
          <a:xfrm>
            <a:off x="954719" y="3363943"/>
            <a:ext cx="3600000" cy="0"/>
          </a:xfrm>
          <a:prstGeom prst="line">
            <a:avLst/>
          </a:prstGeom>
          <a:ln w="381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92682DE-76DF-4211-9665-22077F2BB860}"/>
              </a:ext>
            </a:extLst>
          </p:cNvPr>
          <p:cNvSpPr/>
          <p:nvPr/>
        </p:nvSpPr>
        <p:spPr>
          <a:xfrm>
            <a:off x="6736385" y="4051070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  <a:latin typeface="Hanyi Senty Chalk Original" panose="03000600000000000000" pitchFamily="66" charset="-12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086533-3ABA-4D0B-9735-23BD244F2579}"/>
              </a:ext>
            </a:extLst>
          </p:cNvPr>
          <p:cNvCxnSpPr>
            <a:cxnSpLocks/>
          </p:cNvCxnSpPr>
          <p:nvPr/>
        </p:nvCxnSpPr>
        <p:spPr>
          <a:xfrm>
            <a:off x="7168433" y="4379641"/>
            <a:ext cx="3600000" cy="2612"/>
          </a:xfrm>
          <a:prstGeom prst="line">
            <a:avLst/>
          </a:prstGeom>
          <a:ln w="381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79D59DB6-6BBE-46DA-BF5E-6CB51CE0ABFA}"/>
              </a:ext>
            </a:extLst>
          </p:cNvPr>
          <p:cNvSpPr/>
          <p:nvPr/>
        </p:nvSpPr>
        <p:spPr>
          <a:xfrm>
            <a:off x="4494570" y="5023494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  <a:latin typeface="Hanyi Senty Chalk Original" panose="03000600000000000000" pitchFamily="66" charset="-12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76AAEE-ED08-4EBA-AB73-0E27EA3A878F}"/>
              </a:ext>
            </a:extLst>
          </p:cNvPr>
          <p:cNvCxnSpPr>
            <a:cxnSpLocks/>
          </p:cNvCxnSpPr>
          <p:nvPr/>
        </p:nvCxnSpPr>
        <p:spPr>
          <a:xfrm>
            <a:off x="1001096" y="5394981"/>
            <a:ext cx="3600000" cy="0"/>
          </a:xfrm>
          <a:prstGeom prst="line">
            <a:avLst/>
          </a:prstGeom>
          <a:ln w="381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CCA239-953C-4318-8450-D37BFCC6F538}"/>
              </a:ext>
            </a:extLst>
          </p:cNvPr>
          <p:cNvGrpSpPr/>
          <p:nvPr/>
        </p:nvGrpSpPr>
        <p:grpSpPr>
          <a:xfrm>
            <a:off x="5110910" y="2062899"/>
            <a:ext cx="1416557" cy="3758132"/>
            <a:chOff x="2411760" y="1109886"/>
            <a:chExt cx="1769834" cy="46953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9E76692-F71E-479C-88B6-E26807DA9C57}"/>
                </a:ext>
              </a:extLst>
            </p:cNvPr>
            <p:cNvSpPr/>
            <p:nvPr/>
          </p:nvSpPr>
          <p:spPr>
            <a:xfrm>
              <a:off x="2411760" y="1109886"/>
              <a:ext cx="936104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527050" prstMaterial="matte">
              <a:extrusionClr>
                <a:schemeClr val="accent5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latin typeface="Hanyi Senty Chalk Original" panose="03000600000000000000" pitchFamily="66" charset="-12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3405357-0C8A-43FC-94CC-6DF637757EEE}"/>
                </a:ext>
              </a:extLst>
            </p:cNvPr>
            <p:cNvSpPr/>
            <p:nvPr/>
          </p:nvSpPr>
          <p:spPr>
            <a:xfrm>
              <a:off x="3228231" y="2036465"/>
              <a:ext cx="936104" cy="936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latin typeface="Hanyi Senty Chalk Original" panose="03000600000000000000" pitchFamily="66" charset="-12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7AE75F4-AD7F-4A38-8615-C70BDAF9A9AB}"/>
                </a:ext>
              </a:extLst>
            </p:cNvPr>
            <p:cNvSpPr/>
            <p:nvPr/>
          </p:nvSpPr>
          <p:spPr>
            <a:xfrm>
              <a:off x="2411760" y="2977902"/>
              <a:ext cx="936104" cy="936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BottomRight"/>
              <a:lightRig rig="balanced" dir="t"/>
            </a:scene3d>
            <a:sp3d extrusionH="508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latin typeface="Hanyi Senty Chalk Original" panose="03000600000000000000" pitchFamily="66" charset="-12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EA35EF-BAF8-4386-8FC4-0F6BFDF2AA6F}"/>
                </a:ext>
              </a:extLst>
            </p:cNvPr>
            <p:cNvSpPr/>
            <p:nvPr/>
          </p:nvSpPr>
          <p:spPr>
            <a:xfrm>
              <a:off x="2411760" y="4869160"/>
              <a:ext cx="936104" cy="9361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latin typeface="Hanyi Senty Chalk Original" panose="03000600000000000000" pitchFamily="66" charset="-12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F0DD856-4EE9-4DC2-A408-F6816EEE7A03}"/>
                </a:ext>
              </a:extLst>
            </p:cNvPr>
            <p:cNvSpPr/>
            <p:nvPr/>
          </p:nvSpPr>
          <p:spPr>
            <a:xfrm>
              <a:off x="3245490" y="3937731"/>
              <a:ext cx="936104" cy="936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Left"/>
              <a:lightRig rig="balanced" dir="t"/>
            </a:scene3d>
            <a:sp3d extrusionH="508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200">
                <a:latin typeface="Hanyi Senty Chalk Original" panose="03000600000000000000" pitchFamily="66" charset="-120"/>
              </a:endParaRPr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AE980325-BF33-46FE-B890-64526B9DC131}"/>
              </a:ext>
            </a:extLst>
          </p:cNvPr>
          <p:cNvSpPr/>
          <p:nvPr/>
        </p:nvSpPr>
        <p:spPr>
          <a:xfrm>
            <a:off x="6730335" y="5628636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>
              <a:solidFill>
                <a:schemeClr val="tx1">
                  <a:lumMod val="75000"/>
                  <a:lumOff val="25000"/>
                </a:schemeClr>
              </a:solidFill>
              <a:latin typeface="Hanyi Senty Chalk Original" panose="03000600000000000000" pitchFamily="66" charset="-12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64B6DB1-A688-4BFC-8C1A-67CA0A2CFC97}"/>
              </a:ext>
            </a:extLst>
          </p:cNvPr>
          <p:cNvCxnSpPr>
            <a:cxnSpLocks/>
          </p:cNvCxnSpPr>
          <p:nvPr/>
        </p:nvCxnSpPr>
        <p:spPr>
          <a:xfrm>
            <a:off x="7061786" y="6003043"/>
            <a:ext cx="3600000" cy="2612"/>
          </a:xfrm>
          <a:prstGeom prst="line">
            <a:avLst/>
          </a:prstGeom>
          <a:ln w="381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6">
            <a:extLst>
              <a:ext uri="{FF2B5EF4-FFF2-40B4-BE49-F238E27FC236}">
                <a16:creationId xmlns:a16="http://schemas.microsoft.com/office/drawing/2014/main" id="{91082793-FC8E-470A-941E-C750D1519AFD}"/>
              </a:ext>
            </a:extLst>
          </p:cNvPr>
          <p:cNvSpPr/>
          <p:nvPr/>
        </p:nvSpPr>
        <p:spPr>
          <a:xfrm rot="2700000">
            <a:off x="5996265" y="291175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200" dirty="0">
              <a:latin typeface="Hanyi Senty Chalk Original" panose="03000600000000000000" pitchFamily="66" charset="-120"/>
            </a:endParaRPr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5EBF55F0-7B9D-48A9-9ADD-2A7A31983C1A}"/>
              </a:ext>
            </a:extLst>
          </p:cNvPr>
          <p:cNvSpPr/>
          <p:nvPr/>
        </p:nvSpPr>
        <p:spPr>
          <a:xfrm>
            <a:off x="5336991" y="225858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200" dirty="0">
              <a:latin typeface="Hanyi Senty Chalk Original" panose="03000600000000000000" pitchFamily="66" charset="-120"/>
            </a:endParaRPr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880F7B7B-814D-4C8C-807C-B7CF28D90243}"/>
              </a:ext>
            </a:extLst>
          </p:cNvPr>
          <p:cNvSpPr/>
          <p:nvPr/>
        </p:nvSpPr>
        <p:spPr>
          <a:xfrm>
            <a:off x="5277084" y="375327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200" dirty="0">
              <a:latin typeface="Hanyi Senty Chalk Original" panose="03000600000000000000" pitchFamily="66" charset="-120"/>
            </a:endParaRPr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9B002A91-79E4-44DD-90A5-E8230BBEE8AF}"/>
              </a:ext>
            </a:extLst>
          </p:cNvPr>
          <p:cNvSpPr>
            <a:spLocks noChangeAspect="1"/>
          </p:cNvSpPr>
          <p:nvPr/>
        </p:nvSpPr>
        <p:spPr>
          <a:xfrm>
            <a:off x="5305030" y="525768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200" dirty="0">
              <a:latin typeface="Hanyi Senty Chalk Original" panose="03000600000000000000" pitchFamily="66" charset="-120"/>
            </a:endParaRPr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F10AA47D-218C-4EF4-B445-5FF5DCD2312D}"/>
              </a:ext>
            </a:extLst>
          </p:cNvPr>
          <p:cNvSpPr>
            <a:spLocks noChangeAspect="1"/>
          </p:cNvSpPr>
          <p:nvPr/>
        </p:nvSpPr>
        <p:spPr>
          <a:xfrm>
            <a:off x="5974579" y="449544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200" dirty="0">
              <a:latin typeface="Hanyi Senty Chalk Original" panose="03000600000000000000" pitchFamily="66" charset="-120"/>
            </a:endParaRPr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2AB07B39-F276-4AE1-9BF7-3E35F12E4C01}"/>
              </a:ext>
            </a:extLst>
          </p:cNvPr>
          <p:cNvSpPr/>
          <p:nvPr/>
        </p:nvSpPr>
        <p:spPr>
          <a:xfrm rot="2700000">
            <a:off x="4585135" y="3057224"/>
            <a:ext cx="167088" cy="2995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200" dirty="0">
              <a:latin typeface="Hanyi Senty Chalk Original" panose="03000600000000000000" pitchFamily="66" charset="-120"/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81F2FE30-5FAE-4E5C-BE5A-A55B56F88351}"/>
              </a:ext>
            </a:extLst>
          </p:cNvPr>
          <p:cNvSpPr/>
          <p:nvPr/>
        </p:nvSpPr>
        <p:spPr>
          <a:xfrm>
            <a:off x="6778952" y="2838660"/>
            <a:ext cx="207014" cy="1937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200" dirty="0">
              <a:latin typeface="Hanyi Senty Chalk Original" panose="03000600000000000000" pitchFamily="66" charset="-120"/>
            </a:endParaRPr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C1ECF335-6DFC-4A98-9BFB-F34E6634A0EA}"/>
              </a:ext>
            </a:extLst>
          </p:cNvPr>
          <p:cNvSpPr/>
          <p:nvPr/>
        </p:nvSpPr>
        <p:spPr>
          <a:xfrm>
            <a:off x="6823180" y="4161003"/>
            <a:ext cx="244656" cy="2045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200" dirty="0">
              <a:latin typeface="Hanyi Senty Chalk Original" panose="03000600000000000000" pitchFamily="66" charset="-120"/>
            </a:endParaRPr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4FCD4179-ACD4-408E-B0A7-ABE277CFA383}"/>
              </a:ext>
            </a:extLst>
          </p:cNvPr>
          <p:cNvSpPr>
            <a:spLocks noChangeAspect="1"/>
          </p:cNvSpPr>
          <p:nvPr/>
        </p:nvSpPr>
        <p:spPr>
          <a:xfrm>
            <a:off x="6824011" y="5753904"/>
            <a:ext cx="248822" cy="19672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200" dirty="0">
              <a:latin typeface="Hanyi Senty Chalk Original" panose="03000600000000000000" pitchFamily="66" charset="-120"/>
            </a:endParaRPr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83FE7D5F-3E08-44B2-A5B1-E53D3942A1E1}"/>
              </a:ext>
            </a:extLst>
          </p:cNvPr>
          <p:cNvSpPr>
            <a:spLocks noChangeAspect="1"/>
          </p:cNvSpPr>
          <p:nvPr/>
        </p:nvSpPr>
        <p:spPr>
          <a:xfrm>
            <a:off x="4601096" y="5134650"/>
            <a:ext cx="222856" cy="224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3200" dirty="0">
              <a:latin typeface="Hanyi Senty Chalk Original" panose="03000600000000000000" pitchFamily="66" charset="-120"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2D2896B0-BE88-4065-A417-E29C87C58CFE}"/>
              </a:ext>
            </a:extLst>
          </p:cNvPr>
          <p:cNvSpPr/>
          <p:nvPr/>
        </p:nvSpPr>
        <p:spPr>
          <a:xfrm>
            <a:off x="937597" y="2245693"/>
            <a:ext cx="38287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1.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避免陌生網友單獨邀約與見面</a:t>
            </a:r>
            <a:endParaRPr lang="en-US" altLang="zh-TW" sz="32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A4F79B5-1655-41D4-AF3C-2E34A9A4CD44}"/>
              </a:ext>
            </a:extLst>
          </p:cNvPr>
          <p:cNvSpPr/>
          <p:nvPr/>
        </p:nvSpPr>
        <p:spPr>
          <a:xfrm>
            <a:off x="7093638" y="1584051"/>
            <a:ext cx="41870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3.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告訴家人或朋友你與網友見面的時間與地點</a:t>
            </a:r>
            <a:endParaRPr lang="en-US" altLang="zh-TW" sz="32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91943D87-A43D-4D25-ABE1-C99732852411}"/>
              </a:ext>
            </a:extLst>
          </p:cNvPr>
          <p:cNvSpPr/>
          <p:nvPr/>
        </p:nvSpPr>
        <p:spPr>
          <a:xfrm>
            <a:off x="923544" y="3661013"/>
            <a:ext cx="32517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2.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多了解自己訴求與多了解對方意圖</a:t>
            </a:r>
            <a:endParaRPr lang="en-US" altLang="zh-TW" sz="32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71C4043E-AF4F-4CEE-8518-AA75E5C864E8}"/>
              </a:ext>
            </a:extLst>
          </p:cNvPr>
          <p:cNvSpPr/>
          <p:nvPr/>
        </p:nvSpPr>
        <p:spPr>
          <a:xfrm>
            <a:off x="7122090" y="3325262"/>
            <a:ext cx="43712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4.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分辨界線、溫和堅定說</a:t>
            </a: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”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不</a:t>
            </a: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”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C2486D33-C2C4-4F69-AE32-B7EF0A313540}"/>
              </a:ext>
            </a:extLst>
          </p:cNvPr>
          <p:cNvSpPr/>
          <p:nvPr/>
        </p:nvSpPr>
        <p:spPr>
          <a:xfrm>
            <a:off x="7047341" y="4925825"/>
            <a:ext cx="4375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5.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隨時保持警惕、保護自身權益</a:t>
            </a:r>
            <a:endParaRPr lang="en-US" altLang="zh-TW" sz="32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8" grpId="0" animBg="1"/>
      <p:bldP spid="28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06D0BC0-A9B4-4657-AE88-C01E9F6230EF}"/>
              </a:ext>
            </a:extLst>
          </p:cNvPr>
          <p:cNvSpPr/>
          <p:nvPr/>
        </p:nvSpPr>
        <p:spPr>
          <a:xfrm>
            <a:off x="-599372" y="-710021"/>
            <a:ext cx="4634658" cy="185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  <a:spcBef>
                <a:spcPct val="0"/>
              </a:spcBef>
            </a:pPr>
            <a:r>
              <a:rPr lang="zh-TW" altLang="zh-TW" sz="5400" kern="1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網路</a:t>
            </a:r>
            <a:r>
              <a:rPr lang="zh-TW" altLang="en-US" sz="5400" kern="1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交友</a:t>
            </a:r>
            <a:r>
              <a:rPr lang="en-US" altLang="zh-TW" sz="5400" kern="1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:</a:t>
            </a:r>
            <a:endParaRPr lang="zh-TW" altLang="en-US" sz="5400" kern="100" dirty="0">
              <a:solidFill>
                <a:prstClr val="black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  <a:cs typeface="Times New Roman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9586305-C744-4D63-B72F-067ECD2F6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93" y="794475"/>
            <a:ext cx="7404928" cy="555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921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89448B75-37A2-44E3-94D8-FECC71517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769" y="900722"/>
            <a:ext cx="9515081" cy="534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91BAF82-C45F-4C24-B142-CF523EB6CCB9}"/>
              </a:ext>
            </a:extLst>
          </p:cNvPr>
          <p:cNvSpPr/>
          <p:nvPr/>
        </p:nvSpPr>
        <p:spPr>
          <a:xfrm>
            <a:off x="-2655" y="-648070"/>
            <a:ext cx="3159840" cy="1858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50000"/>
              </a:lnSpc>
              <a:spcBef>
                <a:spcPct val="0"/>
              </a:spcBef>
            </a:pPr>
            <a:r>
              <a:rPr lang="zh-TW" altLang="zh-TW" sz="5400" kern="1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網路色情</a:t>
            </a:r>
            <a:endParaRPr lang="zh-TW" altLang="en-US" sz="5400" kern="100" dirty="0">
              <a:solidFill>
                <a:prstClr val="black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  <a:cs typeface="Times New Roman"/>
            </a:endParaRPr>
          </a:p>
        </p:txBody>
      </p:sp>
      <p:pic>
        <p:nvPicPr>
          <p:cNvPr id="55" name="圖片 54">
            <a:extLst>
              <a:ext uri="{FF2B5EF4-FFF2-40B4-BE49-F238E27FC236}">
                <a16:creationId xmlns:a16="http://schemas.microsoft.com/office/drawing/2014/main" id="{4C9A760D-02BF-46BF-B970-F3BE74ED6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087" y="1666123"/>
            <a:ext cx="8994139" cy="4225733"/>
          </a:xfrm>
          <a:prstGeom prst="rect">
            <a:avLst/>
          </a:prstGeom>
        </p:spPr>
      </p:pic>
      <p:sp>
        <p:nvSpPr>
          <p:cNvPr id="56" name="矩形 55">
            <a:extLst>
              <a:ext uri="{FF2B5EF4-FFF2-40B4-BE49-F238E27FC236}">
                <a16:creationId xmlns:a16="http://schemas.microsoft.com/office/drawing/2014/main" id="{419E9DB1-782C-4E25-BB7B-3A16109A54E1}"/>
              </a:ext>
            </a:extLst>
          </p:cNvPr>
          <p:cNvSpPr/>
          <p:nvPr/>
        </p:nvSpPr>
        <p:spPr>
          <a:xfrm>
            <a:off x="827522" y="4169606"/>
            <a:ext cx="38421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kern="1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1.</a:t>
            </a:r>
            <a:r>
              <a:rPr lang="zh-TW" altLang="en-US" sz="4000" kern="1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不要將個人私密照片寄給他人</a:t>
            </a:r>
            <a:endParaRPr lang="en-US" altLang="zh-TW" sz="4000" kern="100" dirty="0">
              <a:latin typeface="Hanyi Senty Chalk Original" panose="03000600000000000000" pitchFamily="66" charset="-120"/>
              <a:ea typeface="Hanyi Senty Chalk Original" panose="03000600000000000000" pitchFamily="66" charset="-120"/>
              <a:cs typeface="Times New Roman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339598B7-CD16-403C-8757-C0D3829BF0C8}"/>
              </a:ext>
            </a:extLst>
          </p:cNvPr>
          <p:cNvSpPr/>
          <p:nvPr/>
        </p:nvSpPr>
        <p:spPr>
          <a:xfrm>
            <a:off x="7959123" y="4043324"/>
            <a:ext cx="40612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000" kern="1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2.</a:t>
            </a:r>
            <a:r>
              <a:rPr lang="zh-TW" altLang="en-US" sz="4000" kern="1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小心網路的誘騙行為</a:t>
            </a:r>
            <a:r>
              <a:rPr lang="en-US" altLang="zh-TW" sz="4000" kern="1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(</a:t>
            </a:r>
            <a:r>
              <a:rPr lang="zh-TW" altLang="en-US" sz="4000" kern="1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感情</a:t>
            </a:r>
            <a:r>
              <a:rPr lang="en-US" altLang="zh-TW" sz="4000" kern="1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/</a:t>
            </a:r>
            <a:r>
              <a:rPr lang="zh-TW" altLang="en-US" sz="4000" kern="1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性行為</a:t>
            </a:r>
            <a:r>
              <a:rPr lang="en-US" altLang="zh-TW" sz="4000" kern="1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)</a:t>
            </a:r>
          </a:p>
        </p:txBody>
      </p:sp>
      <p:pic>
        <p:nvPicPr>
          <p:cNvPr id="58" name="圖片 57">
            <a:extLst>
              <a:ext uri="{FF2B5EF4-FFF2-40B4-BE49-F238E27FC236}">
                <a16:creationId xmlns:a16="http://schemas.microsoft.com/office/drawing/2014/main" id="{D1A58667-D14A-41BE-8E52-817C8EC7DB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80218"/>
            <a:ext cx="5530791" cy="374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68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9D385FD0-923B-4A97-B3A7-3674139133DE}"/>
              </a:ext>
            </a:extLst>
          </p:cNvPr>
          <p:cNvSpPr/>
          <p:nvPr/>
        </p:nvSpPr>
        <p:spPr>
          <a:xfrm>
            <a:off x="525244" y="257889"/>
            <a:ext cx="56541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向網路色情說</a:t>
            </a:r>
            <a:r>
              <a:rPr lang="en-US" altLang="zh-TW" sz="54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NO!</a:t>
            </a:r>
            <a:endParaRPr lang="zh-TW" altLang="en-US" sz="5400" dirty="0">
              <a:solidFill>
                <a:srgbClr val="FF000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DEC6EA3-B9F0-4A01-81C4-F0280E6DDCEC}"/>
              </a:ext>
            </a:extLst>
          </p:cNvPr>
          <p:cNvSpPr/>
          <p:nvPr/>
        </p:nvSpPr>
        <p:spPr>
          <a:xfrm>
            <a:off x="4767310" y="1296140"/>
            <a:ext cx="7226422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1.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不要將個人私密照片寄給他人。</a:t>
            </a:r>
            <a:endParaRPr lang="en-US" altLang="zh-TW" sz="32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2.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做自己身體的主人。</a:t>
            </a:r>
            <a:endParaRPr lang="en-US" altLang="zh-TW" sz="32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3.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小心網路的誘騙行為</a:t>
            </a: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(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感情</a:t>
            </a: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/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性行為</a:t>
            </a: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)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。</a:t>
            </a:r>
            <a:endParaRPr lang="en-US" altLang="zh-TW" sz="32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4.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未經他人同意或趁人不備偷拍影像</a:t>
            </a: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--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刑法妨害秘密罪。</a:t>
            </a:r>
            <a:endParaRPr lang="en-US" altLang="zh-TW" sz="32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5.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將持有的私密影片散布出去</a:t>
            </a: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--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散布猥褻物品罪。</a:t>
            </a:r>
          </a:p>
        </p:txBody>
      </p:sp>
      <p:pic>
        <p:nvPicPr>
          <p:cNvPr id="32" name="圖片 31">
            <a:extLst>
              <a:ext uri="{FF2B5EF4-FFF2-40B4-BE49-F238E27FC236}">
                <a16:creationId xmlns:a16="http://schemas.microsoft.com/office/drawing/2014/main" id="{459DD62D-C98D-4EAF-85DA-73226F667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97744"/>
            <a:ext cx="4250691" cy="340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22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EFCFAA9-B369-4BFA-9CC9-BEEA4385A524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8" b="13848"/>
          <a:stretch>
            <a:fillRect/>
          </a:stretch>
        </p:blipFill>
        <p:spPr>
          <a:xfrm>
            <a:off x="32513" y="0"/>
            <a:ext cx="12192000" cy="6858000"/>
          </a:xfr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B19E1D0-EFD3-4AF6-9518-BF584783B747}"/>
              </a:ext>
            </a:extLst>
          </p:cNvPr>
          <p:cNvSpPr/>
          <p:nvPr/>
        </p:nvSpPr>
        <p:spPr>
          <a:xfrm>
            <a:off x="4795" y="2142794"/>
            <a:ext cx="2500024" cy="4812861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9" name="Oval 57">
            <a:extLst>
              <a:ext uri="{FF2B5EF4-FFF2-40B4-BE49-F238E27FC236}">
                <a16:creationId xmlns:a16="http://schemas.microsoft.com/office/drawing/2014/main" id="{335198DC-E967-413C-B624-1974AC937F89}"/>
              </a:ext>
            </a:extLst>
          </p:cNvPr>
          <p:cNvSpPr/>
          <p:nvPr/>
        </p:nvSpPr>
        <p:spPr>
          <a:xfrm>
            <a:off x="7184016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latin typeface="Hanyi Senty Chalk Original" panose="03000600000000000000" pitchFamily="66" charset="-120"/>
              <a:cs typeface="Arial" pitchFamily="34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AD7B6A3-9839-4863-9560-3BCC32476A90}"/>
              </a:ext>
            </a:extLst>
          </p:cNvPr>
          <p:cNvSpPr/>
          <p:nvPr/>
        </p:nvSpPr>
        <p:spPr>
          <a:xfrm rot="2700000">
            <a:off x="6806703" y="4596728"/>
            <a:ext cx="522231" cy="6722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latin typeface="Hanyi Senty Chalk Original" panose="03000600000000000000" pitchFamily="66" charset="-12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1588452-236F-4384-B733-83D57BCFBF2E}"/>
              </a:ext>
            </a:extLst>
          </p:cNvPr>
          <p:cNvSpPr/>
          <p:nvPr/>
        </p:nvSpPr>
        <p:spPr>
          <a:xfrm>
            <a:off x="7362259" y="5407765"/>
            <a:ext cx="579514" cy="48453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latin typeface="Hanyi Senty Chalk Original" panose="03000600000000000000" pitchFamily="66" charset="-120"/>
            </a:endParaRPr>
          </a:p>
        </p:txBody>
      </p:sp>
      <p:sp>
        <p:nvSpPr>
          <p:cNvPr id="17" name="Oval 73">
            <a:extLst>
              <a:ext uri="{FF2B5EF4-FFF2-40B4-BE49-F238E27FC236}">
                <a16:creationId xmlns:a16="http://schemas.microsoft.com/office/drawing/2014/main" id="{FC8990BC-D179-4226-9CB0-A11F9092E092}"/>
              </a:ext>
            </a:extLst>
          </p:cNvPr>
          <p:cNvSpPr/>
          <p:nvPr/>
        </p:nvSpPr>
        <p:spPr>
          <a:xfrm>
            <a:off x="9798414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latin typeface="Hanyi Senty Chalk Original" panose="03000600000000000000" pitchFamily="66" charset="-120"/>
              <a:cs typeface="Arial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1A28CD4F-F87D-48F0-8A5A-25839E8F8053}"/>
              </a:ext>
            </a:extLst>
          </p:cNvPr>
          <p:cNvSpPr/>
          <p:nvPr/>
        </p:nvSpPr>
        <p:spPr>
          <a:xfrm>
            <a:off x="9613762" y="6033947"/>
            <a:ext cx="579514" cy="561206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latin typeface="Hanyi Senty Chalk Original" panose="03000600000000000000" pitchFamily="66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AF0EDBF-51AA-42E3-A484-7089F01B7159}"/>
              </a:ext>
            </a:extLst>
          </p:cNvPr>
          <p:cNvSpPr/>
          <p:nvPr/>
        </p:nvSpPr>
        <p:spPr>
          <a:xfrm>
            <a:off x="6177855" y="2337034"/>
            <a:ext cx="6720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kern="1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散播他人不雅影片三大罪名，</a:t>
            </a:r>
            <a:r>
              <a:rPr lang="zh-TW" altLang="en-US" sz="4800" kern="100" dirty="0">
                <a:solidFill>
                  <a:srgbClr val="C0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嚴重觸法</a:t>
            </a:r>
            <a:r>
              <a:rPr lang="en-US" altLang="zh-TW" sz="4800" kern="100" dirty="0">
                <a:solidFill>
                  <a:srgbClr val="C0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!</a:t>
            </a:r>
            <a:endParaRPr lang="zh-TW" altLang="en-US" sz="48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E21AE3D-8A98-4AAF-B5DA-DF4CA307D1AF}"/>
              </a:ext>
            </a:extLst>
          </p:cNvPr>
          <p:cNvSpPr/>
          <p:nvPr/>
        </p:nvSpPr>
        <p:spPr>
          <a:xfrm>
            <a:off x="8120541" y="5374849"/>
            <a:ext cx="3270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kern="1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散布猥褻物品罪</a:t>
            </a:r>
            <a:endParaRPr lang="zh-TW" altLang="en-US" sz="32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6071EA9-A3A1-4A27-9CE3-B86C0D046FA6}"/>
              </a:ext>
            </a:extLst>
          </p:cNvPr>
          <p:cNvSpPr/>
          <p:nvPr/>
        </p:nvSpPr>
        <p:spPr>
          <a:xfrm>
            <a:off x="7479442" y="4632505"/>
            <a:ext cx="2388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kern="1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妨害秘密罪</a:t>
            </a:r>
            <a:endParaRPr lang="zh-TW" altLang="en-US" sz="32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A110CA2-4E01-4DF8-9F45-93095DD99B22}"/>
              </a:ext>
            </a:extLst>
          </p:cNvPr>
          <p:cNvSpPr/>
          <p:nvPr/>
        </p:nvSpPr>
        <p:spPr>
          <a:xfrm>
            <a:off x="10320645" y="6087895"/>
            <a:ext cx="1507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kern="1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誹謗罪</a:t>
            </a:r>
            <a:endParaRPr lang="zh-TW" altLang="en-US" sz="32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grpSp>
        <p:nvGrpSpPr>
          <p:cNvPr id="24" name="Group 25">
            <a:extLst>
              <a:ext uri="{FF2B5EF4-FFF2-40B4-BE49-F238E27FC236}">
                <a16:creationId xmlns:a16="http://schemas.microsoft.com/office/drawing/2014/main" id="{418449B2-AB6D-4125-B088-FA2215BC5848}"/>
              </a:ext>
            </a:extLst>
          </p:cNvPr>
          <p:cNvGrpSpPr/>
          <p:nvPr/>
        </p:nvGrpSpPr>
        <p:grpSpPr>
          <a:xfrm>
            <a:off x="16139" y="2450237"/>
            <a:ext cx="3267401" cy="4443274"/>
            <a:chOff x="323446" y="1187211"/>
            <a:chExt cx="4106513" cy="5666770"/>
          </a:xfrm>
        </p:grpSpPr>
        <p:sp>
          <p:nvSpPr>
            <p:cNvPr id="25" name="Freeform: Shape 3">
              <a:extLst>
                <a:ext uri="{FF2B5EF4-FFF2-40B4-BE49-F238E27FC236}">
                  <a16:creationId xmlns:a16="http://schemas.microsoft.com/office/drawing/2014/main" id="{C7132D9A-2CFD-4174-9254-F392DCF1557D}"/>
                </a:ext>
              </a:extLst>
            </p:cNvPr>
            <p:cNvSpPr/>
            <p:nvPr/>
          </p:nvSpPr>
          <p:spPr>
            <a:xfrm>
              <a:off x="1369521" y="1257243"/>
              <a:ext cx="1329845" cy="2117902"/>
            </a:xfrm>
            <a:custGeom>
              <a:avLst/>
              <a:gdLst>
                <a:gd name="connsiteX0" fmla="*/ 977458 w 973829"/>
                <a:gd name="connsiteY0" fmla="*/ 686201 h 1550912"/>
                <a:gd name="connsiteX1" fmla="*/ 932824 w 973829"/>
                <a:gd name="connsiteY1" fmla="*/ 312449 h 1550912"/>
                <a:gd name="connsiteX2" fmla="*/ 779085 w 973829"/>
                <a:gd name="connsiteY2" fmla="*/ 99198 h 1550912"/>
                <a:gd name="connsiteX3" fmla="*/ 506323 w 973829"/>
                <a:gd name="connsiteY3" fmla="*/ 463 h 1550912"/>
                <a:gd name="connsiteX4" fmla="*/ 119947 w 973829"/>
                <a:gd name="connsiteY4" fmla="*/ 101452 h 1550912"/>
                <a:gd name="connsiteX5" fmla="*/ 2276 w 973829"/>
                <a:gd name="connsiteY5" fmla="*/ 488279 h 1550912"/>
                <a:gd name="connsiteX6" fmla="*/ 19408 w 973829"/>
                <a:gd name="connsiteY6" fmla="*/ 801167 h 1550912"/>
                <a:gd name="connsiteX7" fmla="*/ 71707 w 973829"/>
                <a:gd name="connsiteY7" fmla="*/ 956258 h 1550912"/>
                <a:gd name="connsiteX8" fmla="*/ 130317 w 973829"/>
                <a:gd name="connsiteY8" fmla="*/ 1077987 h 1550912"/>
                <a:gd name="connsiteX9" fmla="*/ 159171 w 973829"/>
                <a:gd name="connsiteY9" fmla="*/ 1140204 h 1550912"/>
                <a:gd name="connsiteX10" fmla="*/ 149703 w 973829"/>
                <a:gd name="connsiteY10" fmla="*/ 1205125 h 1550912"/>
                <a:gd name="connsiteX11" fmla="*/ 151507 w 973829"/>
                <a:gd name="connsiteY11" fmla="*/ 1252464 h 1550912"/>
                <a:gd name="connsiteX12" fmla="*/ 585672 w 973829"/>
                <a:gd name="connsiteY12" fmla="*/ 1553179 h 1550912"/>
                <a:gd name="connsiteX13" fmla="*/ 597845 w 973829"/>
                <a:gd name="connsiteY13" fmla="*/ 1553630 h 1550912"/>
                <a:gd name="connsiteX14" fmla="*/ 660513 w 973829"/>
                <a:gd name="connsiteY14" fmla="*/ 1546416 h 1550912"/>
                <a:gd name="connsiteX15" fmla="*/ 761052 w 973829"/>
                <a:gd name="connsiteY15" fmla="*/ 1425139 h 1550912"/>
                <a:gd name="connsiteX16" fmla="*/ 756994 w 973829"/>
                <a:gd name="connsiteY16" fmla="*/ 1353905 h 1550912"/>
                <a:gd name="connsiteX17" fmla="*/ 769618 w 973829"/>
                <a:gd name="connsiteY17" fmla="*/ 1249308 h 1550912"/>
                <a:gd name="connsiteX18" fmla="*/ 769618 w 973829"/>
                <a:gd name="connsiteY18" fmla="*/ 1249308 h 1550912"/>
                <a:gd name="connsiteX19" fmla="*/ 769618 w 973829"/>
                <a:gd name="connsiteY19" fmla="*/ 1249308 h 1550912"/>
                <a:gd name="connsiteX20" fmla="*/ 830482 w 973829"/>
                <a:gd name="connsiteY20" fmla="*/ 1166803 h 1550912"/>
                <a:gd name="connsiteX21" fmla="*/ 919750 w 973829"/>
                <a:gd name="connsiteY21" fmla="*/ 960316 h 1550912"/>
                <a:gd name="connsiteX22" fmla="*/ 928316 w 973829"/>
                <a:gd name="connsiteY22" fmla="*/ 919288 h 1550912"/>
                <a:gd name="connsiteX23" fmla="*/ 929668 w 973829"/>
                <a:gd name="connsiteY23" fmla="*/ 908468 h 1550912"/>
                <a:gd name="connsiteX24" fmla="*/ 977458 w 973829"/>
                <a:gd name="connsiteY24" fmla="*/ 686201 h 155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3829" h="1550912">
                  <a:moveTo>
                    <a:pt x="977458" y="686201"/>
                  </a:moveTo>
                  <a:cubicBezTo>
                    <a:pt x="978360" y="623984"/>
                    <a:pt x="963031" y="378272"/>
                    <a:pt x="932824" y="312449"/>
                  </a:cubicBezTo>
                  <a:cubicBezTo>
                    <a:pt x="921553" y="288103"/>
                    <a:pt x="802980" y="111371"/>
                    <a:pt x="779085" y="99198"/>
                  </a:cubicBezTo>
                  <a:cubicBezTo>
                    <a:pt x="682153" y="48252"/>
                    <a:pt x="597394" y="1815"/>
                    <a:pt x="506323" y="463"/>
                  </a:cubicBezTo>
                  <a:cubicBezTo>
                    <a:pt x="430581" y="-890"/>
                    <a:pt x="220035" y="-5849"/>
                    <a:pt x="119947" y="101452"/>
                  </a:cubicBezTo>
                  <a:cubicBezTo>
                    <a:pt x="87937" y="136168"/>
                    <a:pt x="15802" y="379625"/>
                    <a:pt x="2276" y="488279"/>
                  </a:cubicBezTo>
                  <a:cubicBezTo>
                    <a:pt x="-6741" y="579801"/>
                    <a:pt x="13547" y="716858"/>
                    <a:pt x="19408" y="801167"/>
                  </a:cubicBezTo>
                  <a:cubicBezTo>
                    <a:pt x="22114" y="839489"/>
                    <a:pt x="69002" y="947241"/>
                    <a:pt x="71707" y="956258"/>
                  </a:cubicBezTo>
                  <a:cubicBezTo>
                    <a:pt x="73059" y="958061"/>
                    <a:pt x="130317" y="1077987"/>
                    <a:pt x="130317" y="1077987"/>
                  </a:cubicBezTo>
                  <a:cubicBezTo>
                    <a:pt x="137981" y="1086553"/>
                    <a:pt x="157818" y="1138400"/>
                    <a:pt x="159171" y="1140204"/>
                  </a:cubicBezTo>
                  <a:cubicBezTo>
                    <a:pt x="151957" y="1172664"/>
                    <a:pt x="152408" y="1191600"/>
                    <a:pt x="149703" y="1205125"/>
                  </a:cubicBezTo>
                  <a:cubicBezTo>
                    <a:pt x="147449" y="1222258"/>
                    <a:pt x="132120" y="1238939"/>
                    <a:pt x="151507" y="1252464"/>
                  </a:cubicBezTo>
                  <a:cubicBezTo>
                    <a:pt x="169540" y="1265088"/>
                    <a:pt x="578008" y="1551827"/>
                    <a:pt x="585672" y="1553179"/>
                  </a:cubicBezTo>
                  <a:cubicBezTo>
                    <a:pt x="590631" y="1554983"/>
                    <a:pt x="594689" y="1554983"/>
                    <a:pt x="597845" y="1553630"/>
                  </a:cubicBezTo>
                  <a:cubicBezTo>
                    <a:pt x="608214" y="1555884"/>
                    <a:pt x="642930" y="1546416"/>
                    <a:pt x="660513" y="1546416"/>
                  </a:cubicBezTo>
                  <a:cubicBezTo>
                    <a:pt x="671333" y="1546416"/>
                    <a:pt x="746174" y="1444976"/>
                    <a:pt x="761052" y="1425139"/>
                  </a:cubicBezTo>
                  <a:cubicBezTo>
                    <a:pt x="756994" y="1396735"/>
                    <a:pt x="757445" y="1391325"/>
                    <a:pt x="756994" y="1353905"/>
                  </a:cubicBezTo>
                  <a:cubicBezTo>
                    <a:pt x="756092" y="1318739"/>
                    <a:pt x="747075" y="1281769"/>
                    <a:pt x="769618" y="1249308"/>
                  </a:cubicBezTo>
                  <a:cubicBezTo>
                    <a:pt x="769618" y="1249308"/>
                    <a:pt x="769618" y="1249308"/>
                    <a:pt x="769618" y="1249308"/>
                  </a:cubicBezTo>
                  <a:cubicBezTo>
                    <a:pt x="769618" y="1249308"/>
                    <a:pt x="769618" y="1249308"/>
                    <a:pt x="769618" y="1249308"/>
                  </a:cubicBezTo>
                  <a:cubicBezTo>
                    <a:pt x="774577" y="1241644"/>
                    <a:pt x="820563" y="1177624"/>
                    <a:pt x="830482" y="1166803"/>
                  </a:cubicBezTo>
                  <a:cubicBezTo>
                    <a:pt x="871058" y="1102783"/>
                    <a:pt x="903519" y="1034705"/>
                    <a:pt x="919750" y="960316"/>
                  </a:cubicBezTo>
                  <a:cubicBezTo>
                    <a:pt x="922004" y="946339"/>
                    <a:pt x="924709" y="932814"/>
                    <a:pt x="928316" y="919288"/>
                  </a:cubicBezTo>
                  <a:cubicBezTo>
                    <a:pt x="929217" y="915682"/>
                    <a:pt x="929668" y="912075"/>
                    <a:pt x="929668" y="908468"/>
                  </a:cubicBezTo>
                  <a:cubicBezTo>
                    <a:pt x="936431" y="873302"/>
                    <a:pt x="972048" y="745262"/>
                    <a:pt x="977458" y="68620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4">
              <a:extLst>
                <a:ext uri="{FF2B5EF4-FFF2-40B4-BE49-F238E27FC236}">
                  <a16:creationId xmlns:a16="http://schemas.microsoft.com/office/drawing/2014/main" id="{9BD0D0E1-0917-4CE0-A491-AA6AF433133A}"/>
                </a:ext>
              </a:extLst>
            </p:cNvPr>
            <p:cNvSpPr/>
            <p:nvPr/>
          </p:nvSpPr>
          <p:spPr>
            <a:xfrm>
              <a:off x="323446" y="3012206"/>
              <a:ext cx="4106513" cy="3841775"/>
            </a:xfrm>
            <a:custGeom>
              <a:avLst/>
              <a:gdLst>
                <a:gd name="connsiteX0" fmla="*/ 2467095 w 3007148"/>
                <a:gd name="connsiteY0" fmla="*/ 2771593 h 2813284"/>
                <a:gd name="connsiteX1" fmla="*/ 2467095 w 3007148"/>
                <a:gd name="connsiteY1" fmla="*/ 2802251 h 2813284"/>
                <a:gd name="connsiteX2" fmla="*/ 2355736 w 3007148"/>
                <a:gd name="connsiteY2" fmla="*/ 2809915 h 2813284"/>
                <a:gd name="connsiteX3" fmla="*/ 651535 w 3007148"/>
                <a:gd name="connsiteY3" fmla="*/ 2808112 h 2813284"/>
                <a:gd name="connsiteX4" fmla="*/ 574891 w 3007148"/>
                <a:gd name="connsiteY4" fmla="*/ 2776102 h 2813284"/>
                <a:gd name="connsiteX5" fmla="*/ 598786 w 3007148"/>
                <a:gd name="connsiteY5" fmla="*/ 2486658 h 2813284"/>
                <a:gd name="connsiteX6" fmla="*/ 506813 w 3007148"/>
                <a:gd name="connsiteY6" fmla="*/ 1986669 h 2813284"/>
                <a:gd name="connsiteX7" fmla="*/ 390044 w 3007148"/>
                <a:gd name="connsiteY7" fmla="*/ 1809035 h 2813284"/>
                <a:gd name="connsiteX8" fmla="*/ 263356 w 3007148"/>
                <a:gd name="connsiteY8" fmla="*/ 1652592 h 2813284"/>
                <a:gd name="connsiteX9" fmla="*/ 263356 w 3007148"/>
                <a:gd name="connsiteY9" fmla="*/ 1652592 h 2813284"/>
                <a:gd name="connsiteX10" fmla="*/ 216918 w 3007148"/>
                <a:gd name="connsiteY10" fmla="*/ 1589924 h 2813284"/>
                <a:gd name="connsiteX11" fmla="*/ 191220 w 3007148"/>
                <a:gd name="connsiteY11" fmla="*/ 1543487 h 2813284"/>
                <a:gd name="connsiteX12" fmla="*/ 143430 w 3007148"/>
                <a:gd name="connsiteY12" fmla="*/ 1426266 h 2813284"/>
                <a:gd name="connsiteX13" fmla="*/ 60475 w 3007148"/>
                <a:gd name="connsiteY13" fmla="*/ 1231951 h 2813284"/>
                <a:gd name="connsiteX14" fmla="*/ 46047 w 3007148"/>
                <a:gd name="connsiteY14" fmla="*/ 1160267 h 2813284"/>
                <a:gd name="connsiteX15" fmla="*/ 61 w 3007148"/>
                <a:gd name="connsiteY15" fmla="*/ 731511 h 2813284"/>
                <a:gd name="connsiteX16" fmla="*/ 63630 w 3007148"/>
                <a:gd name="connsiteY16" fmla="*/ 558386 h 2813284"/>
                <a:gd name="connsiteX17" fmla="*/ 337295 w 3007148"/>
                <a:gd name="connsiteY17" fmla="*/ 369481 h 2813284"/>
                <a:gd name="connsiteX18" fmla="*/ 608704 w 3007148"/>
                <a:gd name="connsiteY18" fmla="*/ 206275 h 2813284"/>
                <a:gd name="connsiteX19" fmla="*/ 686701 w 3007148"/>
                <a:gd name="connsiteY19" fmla="*/ 156231 h 2813284"/>
                <a:gd name="connsiteX20" fmla="*/ 770108 w 3007148"/>
                <a:gd name="connsiteY20" fmla="*/ 22780 h 2813284"/>
                <a:gd name="connsiteX21" fmla="*/ 790846 w 3007148"/>
                <a:gd name="connsiteY21" fmla="*/ 2943 h 2813284"/>
                <a:gd name="connsiteX22" fmla="*/ 828718 w 3007148"/>
                <a:gd name="connsiteY22" fmla="*/ 4746 h 2813284"/>
                <a:gd name="connsiteX23" fmla="*/ 832775 w 3007148"/>
                <a:gd name="connsiteY23" fmla="*/ 20526 h 2813284"/>
                <a:gd name="connsiteX24" fmla="*/ 841341 w 3007148"/>
                <a:gd name="connsiteY24" fmla="*/ 53889 h 2813284"/>
                <a:gd name="connsiteX25" fmla="*/ 1402646 w 3007148"/>
                <a:gd name="connsiteY25" fmla="*/ 704461 h 2813284"/>
                <a:gd name="connsiteX26" fmla="*/ 1517612 w 3007148"/>
                <a:gd name="connsiteY26" fmla="*/ 889759 h 2813284"/>
                <a:gd name="connsiteX27" fmla="*/ 1635733 w 3007148"/>
                <a:gd name="connsiteY27" fmla="*/ 1087680 h 2813284"/>
                <a:gd name="connsiteX28" fmla="*/ 1744838 w 3007148"/>
                <a:gd name="connsiteY28" fmla="*/ 1236911 h 2813284"/>
                <a:gd name="connsiteX29" fmla="*/ 1613642 w 3007148"/>
                <a:gd name="connsiteY29" fmla="*/ 589946 h 2813284"/>
                <a:gd name="connsiteX30" fmla="*/ 1552327 w 3007148"/>
                <a:gd name="connsiteY30" fmla="*/ 164797 h 2813284"/>
                <a:gd name="connsiteX31" fmla="*/ 1556835 w 3007148"/>
                <a:gd name="connsiteY31" fmla="*/ 149017 h 2813284"/>
                <a:gd name="connsiteX32" fmla="*/ 1567656 w 3007148"/>
                <a:gd name="connsiteY32" fmla="*/ 156682 h 2813284"/>
                <a:gd name="connsiteX33" fmla="*/ 1695696 w 3007148"/>
                <a:gd name="connsiteY33" fmla="*/ 236031 h 2813284"/>
                <a:gd name="connsiteX34" fmla="*/ 2152855 w 3007148"/>
                <a:gd name="connsiteY34" fmla="*/ 416369 h 2813284"/>
                <a:gd name="connsiteX35" fmla="*/ 2456275 w 3007148"/>
                <a:gd name="connsiteY35" fmla="*/ 674254 h 2813284"/>
                <a:gd name="connsiteX36" fmla="*/ 2500007 w 3007148"/>
                <a:gd name="connsiteY36" fmla="*/ 732864 h 2813284"/>
                <a:gd name="connsiteX37" fmla="*/ 2596488 w 3007148"/>
                <a:gd name="connsiteY37" fmla="*/ 856396 h 2813284"/>
                <a:gd name="connsiteX38" fmla="*/ 2878268 w 3007148"/>
                <a:gd name="connsiteY38" fmla="*/ 1270724 h 2813284"/>
                <a:gd name="connsiteX39" fmla="*/ 2896752 w 3007148"/>
                <a:gd name="connsiteY39" fmla="*/ 1298677 h 2813284"/>
                <a:gd name="connsiteX40" fmla="*/ 2920196 w 3007148"/>
                <a:gd name="connsiteY40" fmla="*/ 1338351 h 2813284"/>
                <a:gd name="connsiteX41" fmla="*/ 2959871 w 3007148"/>
                <a:gd name="connsiteY41" fmla="*/ 1451965 h 2813284"/>
                <a:gd name="connsiteX42" fmla="*/ 2999545 w 3007148"/>
                <a:gd name="connsiteY42" fmla="*/ 1649436 h 2813284"/>
                <a:gd name="connsiteX43" fmla="*/ 3009915 w 3007148"/>
                <a:gd name="connsiteY43" fmla="*/ 1725628 h 2813284"/>
                <a:gd name="connsiteX44" fmla="*/ 2983766 w 3007148"/>
                <a:gd name="connsiteY44" fmla="*/ 1823012 h 2813284"/>
                <a:gd name="connsiteX45" fmla="*/ 2958067 w 3007148"/>
                <a:gd name="connsiteY45" fmla="*/ 1851415 h 2813284"/>
                <a:gd name="connsiteX46" fmla="*/ 2587020 w 3007148"/>
                <a:gd name="connsiteY46" fmla="*/ 1923100 h 2813284"/>
                <a:gd name="connsiteX47" fmla="*/ 2413444 w 3007148"/>
                <a:gd name="connsiteY47" fmla="*/ 1846906 h 2813284"/>
                <a:gd name="connsiteX48" fmla="*/ 2315160 w 3007148"/>
                <a:gd name="connsiteY48" fmla="*/ 2175574 h 2813284"/>
                <a:gd name="connsiteX49" fmla="*/ 2467095 w 3007148"/>
                <a:gd name="connsiteY49" fmla="*/ 2771593 h 281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07148" h="2813284">
                  <a:moveTo>
                    <a:pt x="2467095" y="2771593"/>
                  </a:moveTo>
                  <a:cubicBezTo>
                    <a:pt x="2469800" y="2781963"/>
                    <a:pt x="2472054" y="2793234"/>
                    <a:pt x="2467095" y="2802251"/>
                  </a:cubicBezTo>
                  <a:cubicBezTo>
                    <a:pt x="2453570" y="2827498"/>
                    <a:pt x="2376926" y="2811268"/>
                    <a:pt x="2355736" y="2809915"/>
                  </a:cubicBezTo>
                  <a:cubicBezTo>
                    <a:pt x="2296224" y="2806308"/>
                    <a:pt x="696169" y="2808112"/>
                    <a:pt x="651535" y="2808112"/>
                  </a:cubicBezTo>
                  <a:cubicBezTo>
                    <a:pt x="618623" y="2808112"/>
                    <a:pt x="570382" y="2825244"/>
                    <a:pt x="574891" y="2776102"/>
                  </a:cubicBezTo>
                  <a:cubicBezTo>
                    <a:pt x="583457" y="2680522"/>
                    <a:pt x="600138" y="2582688"/>
                    <a:pt x="598786" y="2486658"/>
                  </a:cubicBezTo>
                  <a:cubicBezTo>
                    <a:pt x="596982" y="2317591"/>
                    <a:pt x="593826" y="2134998"/>
                    <a:pt x="506813" y="1986669"/>
                  </a:cubicBezTo>
                  <a:cubicBezTo>
                    <a:pt x="470745" y="1925354"/>
                    <a:pt x="431972" y="1866293"/>
                    <a:pt x="390044" y="1809035"/>
                  </a:cubicBezTo>
                  <a:cubicBezTo>
                    <a:pt x="352172" y="1757639"/>
                    <a:pt x="312498" y="1694069"/>
                    <a:pt x="263356" y="1652592"/>
                  </a:cubicBezTo>
                  <a:cubicBezTo>
                    <a:pt x="263356" y="1652592"/>
                    <a:pt x="263356" y="1652592"/>
                    <a:pt x="263356" y="1652592"/>
                  </a:cubicBezTo>
                  <a:cubicBezTo>
                    <a:pt x="244871" y="1624188"/>
                    <a:pt x="231346" y="1611564"/>
                    <a:pt x="216918" y="1589924"/>
                  </a:cubicBezTo>
                  <a:cubicBezTo>
                    <a:pt x="197983" y="1580005"/>
                    <a:pt x="193925" y="1561971"/>
                    <a:pt x="191220" y="1543487"/>
                  </a:cubicBezTo>
                  <a:cubicBezTo>
                    <a:pt x="185810" y="1505165"/>
                    <a:pt x="158308" y="1462334"/>
                    <a:pt x="143430" y="1426266"/>
                  </a:cubicBezTo>
                  <a:cubicBezTo>
                    <a:pt x="116380" y="1361344"/>
                    <a:pt x="92034" y="1294619"/>
                    <a:pt x="60475" y="1231951"/>
                  </a:cubicBezTo>
                  <a:cubicBezTo>
                    <a:pt x="49654" y="1210311"/>
                    <a:pt x="51007" y="1184162"/>
                    <a:pt x="46047" y="1160267"/>
                  </a:cubicBezTo>
                  <a:cubicBezTo>
                    <a:pt x="18546" y="1015996"/>
                    <a:pt x="7275" y="878487"/>
                    <a:pt x="61" y="731511"/>
                  </a:cubicBezTo>
                  <a:cubicBezTo>
                    <a:pt x="-2193" y="681467"/>
                    <a:pt x="58671" y="560640"/>
                    <a:pt x="63630" y="558386"/>
                  </a:cubicBezTo>
                  <a:cubicBezTo>
                    <a:pt x="75803" y="546213"/>
                    <a:pt x="294464" y="395631"/>
                    <a:pt x="337295" y="369481"/>
                  </a:cubicBezTo>
                  <a:cubicBezTo>
                    <a:pt x="427464" y="315380"/>
                    <a:pt x="514928" y="253614"/>
                    <a:pt x="608704" y="206275"/>
                  </a:cubicBezTo>
                  <a:cubicBezTo>
                    <a:pt x="612311" y="204471"/>
                    <a:pt x="663257" y="170658"/>
                    <a:pt x="686701" y="156231"/>
                  </a:cubicBezTo>
                  <a:cubicBezTo>
                    <a:pt x="702931" y="120614"/>
                    <a:pt x="766952" y="36756"/>
                    <a:pt x="770108" y="22780"/>
                  </a:cubicBezTo>
                  <a:cubicBezTo>
                    <a:pt x="779124" y="18272"/>
                    <a:pt x="776870" y="2492"/>
                    <a:pt x="790846" y="2943"/>
                  </a:cubicBezTo>
                  <a:cubicBezTo>
                    <a:pt x="803921" y="-3820"/>
                    <a:pt x="816094" y="2943"/>
                    <a:pt x="828718" y="4746"/>
                  </a:cubicBezTo>
                  <a:cubicBezTo>
                    <a:pt x="835480" y="8353"/>
                    <a:pt x="835931" y="14665"/>
                    <a:pt x="832775" y="20526"/>
                  </a:cubicBezTo>
                  <a:cubicBezTo>
                    <a:pt x="825562" y="34502"/>
                    <a:pt x="831874" y="43519"/>
                    <a:pt x="841341" y="53889"/>
                  </a:cubicBezTo>
                  <a:cubicBezTo>
                    <a:pt x="1035206" y="264885"/>
                    <a:pt x="1243046" y="464610"/>
                    <a:pt x="1402646" y="704461"/>
                  </a:cubicBezTo>
                  <a:cubicBezTo>
                    <a:pt x="1442771" y="764874"/>
                    <a:pt x="1480191" y="827542"/>
                    <a:pt x="1517612" y="889759"/>
                  </a:cubicBezTo>
                  <a:cubicBezTo>
                    <a:pt x="1551425" y="957836"/>
                    <a:pt x="1596510" y="1022307"/>
                    <a:pt x="1635733" y="1087680"/>
                  </a:cubicBezTo>
                  <a:cubicBezTo>
                    <a:pt x="1669096" y="1143585"/>
                    <a:pt x="1696147" y="1192728"/>
                    <a:pt x="1744838" y="1236911"/>
                  </a:cubicBezTo>
                  <a:cubicBezTo>
                    <a:pt x="1695245" y="1014643"/>
                    <a:pt x="1663686" y="811762"/>
                    <a:pt x="1613642" y="589946"/>
                  </a:cubicBezTo>
                  <a:cubicBezTo>
                    <a:pt x="1588395" y="450634"/>
                    <a:pt x="1554581" y="305912"/>
                    <a:pt x="1552327" y="164797"/>
                  </a:cubicBezTo>
                  <a:cubicBezTo>
                    <a:pt x="1553679" y="158034"/>
                    <a:pt x="1548720" y="145861"/>
                    <a:pt x="1556835" y="149017"/>
                  </a:cubicBezTo>
                  <a:cubicBezTo>
                    <a:pt x="1560893" y="150821"/>
                    <a:pt x="1565401" y="153075"/>
                    <a:pt x="1567656" y="156682"/>
                  </a:cubicBezTo>
                  <a:cubicBezTo>
                    <a:pt x="1597862" y="203119"/>
                    <a:pt x="1651062" y="216193"/>
                    <a:pt x="1695696" y="236031"/>
                  </a:cubicBezTo>
                  <a:cubicBezTo>
                    <a:pt x="1734469" y="253163"/>
                    <a:pt x="2116336" y="393827"/>
                    <a:pt x="2152855" y="416369"/>
                  </a:cubicBezTo>
                  <a:cubicBezTo>
                    <a:pt x="2204702" y="445675"/>
                    <a:pt x="2443651" y="658023"/>
                    <a:pt x="2456275" y="674254"/>
                  </a:cubicBezTo>
                  <a:cubicBezTo>
                    <a:pt x="2471153" y="693640"/>
                    <a:pt x="2484227" y="714379"/>
                    <a:pt x="2500007" y="732864"/>
                  </a:cubicBezTo>
                  <a:cubicBezTo>
                    <a:pt x="2534271" y="772538"/>
                    <a:pt x="2565380" y="814016"/>
                    <a:pt x="2596488" y="856396"/>
                  </a:cubicBezTo>
                  <a:cubicBezTo>
                    <a:pt x="2647885" y="924925"/>
                    <a:pt x="2832732" y="1202195"/>
                    <a:pt x="2878268" y="1270724"/>
                  </a:cubicBezTo>
                  <a:cubicBezTo>
                    <a:pt x="2891342" y="1275683"/>
                    <a:pt x="2894949" y="1286504"/>
                    <a:pt x="2896752" y="1298677"/>
                  </a:cubicBezTo>
                  <a:cubicBezTo>
                    <a:pt x="2900810" y="1314005"/>
                    <a:pt x="2910728" y="1327080"/>
                    <a:pt x="2920196" y="1338351"/>
                  </a:cubicBezTo>
                  <a:cubicBezTo>
                    <a:pt x="2947247" y="1372165"/>
                    <a:pt x="2952206" y="1412290"/>
                    <a:pt x="2959871" y="1451965"/>
                  </a:cubicBezTo>
                  <a:cubicBezTo>
                    <a:pt x="2972945" y="1517788"/>
                    <a:pt x="2986020" y="1583612"/>
                    <a:pt x="2999545" y="1649436"/>
                  </a:cubicBezTo>
                  <a:cubicBezTo>
                    <a:pt x="3007660" y="1655296"/>
                    <a:pt x="3013972" y="1718415"/>
                    <a:pt x="3009915" y="1725628"/>
                  </a:cubicBezTo>
                  <a:cubicBezTo>
                    <a:pt x="3000898" y="1758089"/>
                    <a:pt x="2989627" y="1790100"/>
                    <a:pt x="2983766" y="1823012"/>
                  </a:cubicBezTo>
                  <a:cubicBezTo>
                    <a:pt x="2980610" y="1840144"/>
                    <a:pt x="2970240" y="1845554"/>
                    <a:pt x="2958067" y="1851415"/>
                  </a:cubicBezTo>
                  <a:cubicBezTo>
                    <a:pt x="2894949" y="1881622"/>
                    <a:pt x="2658705" y="1942486"/>
                    <a:pt x="2587020" y="1923100"/>
                  </a:cubicBezTo>
                  <a:cubicBezTo>
                    <a:pt x="2587020" y="1923100"/>
                    <a:pt x="2439593" y="1859079"/>
                    <a:pt x="2413444" y="1846906"/>
                  </a:cubicBezTo>
                  <a:cubicBezTo>
                    <a:pt x="2356638" y="1820757"/>
                    <a:pt x="2305692" y="2152130"/>
                    <a:pt x="2315160" y="2175574"/>
                  </a:cubicBezTo>
                  <a:cubicBezTo>
                    <a:pt x="2365204" y="2370339"/>
                    <a:pt x="2465743" y="2767536"/>
                    <a:pt x="2467095" y="2771593"/>
                  </a:cubicBezTo>
                  <a:close/>
                </a:path>
              </a:pathLst>
            </a:custGeom>
            <a:solidFill>
              <a:srgbClr val="080808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5">
              <a:extLst>
                <a:ext uri="{FF2B5EF4-FFF2-40B4-BE49-F238E27FC236}">
                  <a16:creationId xmlns:a16="http://schemas.microsoft.com/office/drawing/2014/main" id="{14FBFEAD-B1D9-41EC-922B-88C82C663D36}"/>
                </a:ext>
              </a:extLst>
            </p:cNvPr>
            <p:cNvSpPr/>
            <p:nvPr/>
          </p:nvSpPr>
          <p:spPr>
            <a:xfrm>
              <a:off x="2756099" y="2278561"/>
              <a:ext cx="886563" cy="1877791"/>
            </a:xfrm>
            <a:custGeom>
              <a:avLst/>
              <a:gdLst>
                <a:gd name="connsiteX0" fmla="*/ 642412 w 649219"/>
                <a:gd name="connsiteY0" fmla="*/ 1211493 h 1375082"/>
                <a:gd name="connsiteX1" fmla="*/ 649174 w 649219"/>
                <a:gd name="connsiteY1" fmla="*/ 1257930 h 1375082"/>
                <a:gd name="connsiteX2" fmla="*/ 614910 w 649219"/>
                <a:gd name="connsiteY2" fmla="*/ 1349903 h 1375082"/>
                <a:gd name="connsiteX3" fmla="*/ 597778 w 649219"/>
                <a:gd name="connsiteY3" fmla="*/ 1367035 h 1375082"/>
                <a:gd name="connsiteX4" fmla="*/ 448998 w 649219"/>
                <a:gd name="connsiteY4" fmla="*/ 1358018 h 1375082"/>
                <a:gd name="connsiteX5" fmla="*/ 414734 w 649219"/>
                <a:gd name="connsiteY5" fmla="*/ 1349001 h 1375082"/>
                <a:gd name="connsiteX6" fmla="*/ 329524 w 649219"/>
                <a:gd name="connsiteY6" fmla="*/ 1287686 h 1375082"/>
                <a:gd name="connsiteX7" fmla="*/ 154145 w 649219"/>
                <a:gd name="connsiteY7" fmla="*/ 1007710 h 1375082"/>
                <a:gd name="connsiteX8" fmla="*/ 116273 w 649219"/>
                <a:gd name="connsiteY8" fmla="*/ 966683 h 1375082"/>
                <a:gd name="connsiteX9" fmla="*/ 33318 w 649219"/>
                <a:gd name="connsiteY9" fmla="*/ 831429 h 1375082"/>
                <a:gd name="connsiteX10" fmla="*/ 11677 w 649219"/>
                <a:gd name="connsiteY10" fmla="*/ 686707 h 1375082"/>
                <a:gd name="connsiteX11" fmla="*/ 15284 w 649219"/>
                <a:gd name="connsiteY11" fmla="*/ 537477 h 1375082"/>
                <a:gd name="connsiteX12" fmla="*/ 406 w 649219"/>
                <a:gd name="connsiteY12" fmla="*/ 394558 h 1375082"/>
                <a:gd name="connsiteX13" fmla="*/ 102297 w 649219"/>
                <a:gd name="connsiteY13" fmla="*/ 601046 h 1375082"/>
                <a:gd name="connsiteX14" fmla="*/ 102297 w 649219"/>
                <a:gd name="connsiteY14" fmla="*/ 447758 h 1375082"/>
                <a:gd name="connsiteX15" fmla="*/ 44589 w 649219"/>
                <a:gd name="connsiteY15" fmla="*/ 248935 h 1375082"/>
                <a:gd name="connsiteX16" fmla="*/ 35572 w 649219"/>
                <a:gd name="connsiteY16" fmla="*/ 218728 h 1375082"/>
                <a:gd name="connsiteX17" fmla="*/ 14382 w 649219"/>
                <a:gd name="connsiteY17" fmla="*/ 87982 h 1375082"/>
                <a:gd name="connsiteX18" fmla="*/ 49097 w 649219"/>
                <a:gd name="connsiteY18" fmla="*/ 78064 h 1375082"/>
                <a:gd name="connsiteX19" fmla="*/ 52704 w 649219"/>
                <a:gd name="connsiteY19" fmla="*/ 19905 h 1375082"/>
                <a:gd name="connsiteX20" fmla="*/ 101396 w 649219"/>
                <a:gd name="connsiteY20" fmla="*/ 4125 h 1375082"/>
                <a:gd name="connsiteX21" fmla="*/ 142873 w 649219"/>
                <a:gd name="connsiteY21" fmla="*/ 32077 h 1375082"/>
                <a:gd name="connsiteX22" fmla="*/ 169924 w 649219"/>
                <a:gd name="connsiteY22" fmla="*/ 42898 h 1375082"/>
                <a:gd name="connsiteX23" fmla="*/ 192466 w 649219"/>
                <a:gd name="connsiteY23" fmla="*/ 86179 h 1375082"/>
                <a:gd name="connsiteX24" fmla="*/ 214107 w 649219"/>
                <a:gd name="connsiteY24" fmla="*/ 100606 h 1375082"/>
                <a:gd name="connsiteX25" fmla="*/ 238002 w 649219"/>
                <a:gd name="connsiteY25" fmla="*/ 127657 h 1375082"/>
                <a:gd name="connsiteX26" fmla="*/ 261897 w 649219"/>
                <a:gd name="connsiteY26" fmla="*/ 154708 h 1375082"/>
                <a:gd name="connsiteX27" fmla="*/ 287595 w 649219"/>
                <a:gd name="connsiteY27" fmla="*/ 189874 h 1375082"/>
                <a:gd name="connsiteX28" fmla="*/ 341697 w 649219"/>
                <a:gd name="connsiteY28" fmla="*/ 257501 h 1375082"/>
                <a:gd name="connsiteX29" fmla="*/ 341697 w 649219"/>
                <a:gd name="connsiteY29" fmla="*/ 257501 h 1375082"/>
                <a:gd name="connsiteX30" fmla="*/ 369199 w 649219"/>
                <a:gd name="connsiteY30" fmla="*/ 316111 h 1375082"/>
                <a:gd name="connsiteX31" fmla="*/ 395798 w 649219"/>
                <a:gd name="connsiteY31" fmla="*/ 397714 h 1375082"/>
                <a:gd name="connsiteX32" fmla="*/ 414283 w 649219"/>
                <a:gd name="connsiteY32" fmla="*/ 537026 h 1375082"/>
                <a:gd name="connsiteX33" fmla="*/ 441334 w 649219"/>
                <a:gd name="connsiteY33" fmla="*/ 879669 h 1375082"/>
                <a:gd name="connsiteX34" fmla="*/ 642412 w 649219"/>
                <a:gd name="connsiteY34" fmla="*/ 1211493 h 137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49219" h="1375082">
                  <a:moveTo>
                    <a:pt x="642412" y="1211493"/>
                  </a:moveTo>
                  <a:cubicBezTo>
                    <a:pt x="652781" y="1226371"/>
                    <a:pt x="654134" y="1241249"/>
                    <a:pt x="649174" y="1257930"/>
                  </a:cubicBezTo>
                  <a:cubicBezTo>
                    <a:pt x="640608" y="1289489"/>
                    <a:pt x="633395" y="1321499"/>
                    <a:pt x="614910" y="1349903"/>
                  </a:cubicBezTo>
                  <a:cubicBezTo>
                    <a:pt x="610402" y="1356665"/>
                    <a:pt x="605442" y="1363428"/>
                    <a:pt x="597778" y="1367035"/>
                  </a:cubicBezTo>
                  <a:cubicBezTo>
                    <a:pt x="546381" y="1391831"/>
                    <a:pt x="497690" y="1372445"/>
                    <a:pt x="448998" y="1358018"/>
                  </a:cubicBezTo>
                  <a:cubicBezTo>
                    <a:pt x="437727" y="1354862"/>
                    <a:pt x="426456" y="1350804"/>
                    <a:pt x="414734" y="1349001"/>
                  </a:cubicBezTo>
                  <a:cubicBezTo>
                    <a:pt x="378215" y="1339533"/>
                    <a:pt x="350263" y="1322852"/>
                    <a:pt x="329524" y="1287686"/>
                  </a:cubicBezTo>
                  <a:cubicBezTo>
                    <a:pt x="272266" y="1191205"/>
                    <a:pt x="213656" y="1102839"/>
                    <a:pt x="154145" y="1007710"/>
                  </a:cubicBezTo>
                  <a:cubicBezTo>
                    <a:pt x="145128" y="993283"/>
                    <a:pt x="127995" y="977954"/>
                    <a:pt x="116273" y="966683"/>
                  </a:cubicBezTo>
                  <a:cubicBezTo>
                    <a:pt x="76599" y="928812"/>
                    <a:pt x="52704" y="889588"/>
                    <a:pt x="33318" y="831429"/>
                  </a:cubicBezTo>
                  <a:cubicBezTo>
                    <a:pt x="24301" y="805731"/>
                    <a:pt x="12579" y="704290"/>
                    <a:pt x="11677" y="686707"/>
                  </a:cubicBezTo>
                  <a:cubicBezTo>
                    <a:pt x="8521" y="617728"/>
                    <a:pt x="20694" y="606456"/>
                    <a:pt x="15284" y="537477"/>
                  </a:cubicBezTo>
                  <a:cubicBezTo>
                    <a:pt x="13480" y="516287"/>
                    <a:pt x="-2750" y="415297"/>
                    <a:pt x="406" y="394558"/>
                  </a:cubicBezTo>
                  <a:cubicBezTo>
                    <a:pt x="55860" y="388697"/>
                    <a:pt x="91928" y="525304"/>
                    <a:pt x="102297" y="601046"/>
                  </a:cubicBezTo>
                  <a:cubicBezTo>
                    <a:pt x="105904" y="626294"/>
                    <a:pt x="106355" y="473457"/>
                    <a:pt x="102297" y="447758"/>
                  </a:cubicBezTo>
                  <a:cubicBezTo>
                    <a:pt x="91477" y="379229"/>
                    <a:pt x="66229" y="314308"/>
                    <a:pt x="44589" y="248935"/>
                  </a:cubicBezTo>
                  <a:cubicBezTo>
                    <a:pt x="41433" y="239016"/>
                    <a:pt x="37826" y="229098"/>
                    <a:pt x="35572" y="218728"/>
                  </a:cubicBezTo>
                  <a:cubicBezTo>
                    <a:pt x="37826" y="197087"/>
                    <a:pt x="-5455" y="101959"/>
                    <a:pt x="14382" y="87982"/>
                  </a:cubicBezTo>
                  <a:cubicBezTo>
                    <a:pt x="31965" y="83023"/>
                    <a:pt x="52253" y="89786"/>
                    <a:pt x="49097" y="78064"/>
                  </a:cubicBezTo>
                  <a:cubicBezTo>
                    <a:pt x="42335" y="57325"/>
                    <a:pt x="49097" y="29823"/>
                    <a:pt x="52704" y="19905"/>
                  </a:cubicBezTo>
                  <a:cubicBezTo>
                    <a:pt x="58565" y="-834"/>
                    <a:pt x="85165" y="-3990"/>
                    <a:pt x="101396" y="4125"/>
                  </a:cubicBezTo>
                  <a:cubicBezTo>
                    <a:pt x="106355" y="9084"/>
                    <a:pt x="138816" y="25315"/>
                    <a:pt x="142873" y="32077"/>
                  </a:cubicBezTo>
                  <a:cubicBezTo>
                    <a:pt x="145128" y="37939"/>
                    <a:pt x="164063" y="42447"/>
                    <a:pt x="169924" y="42898"/>
                  </a:cubicBezTo>
                  <a:cubicBezTo>
                    <a:pt x="187507" y="53718"/>
                    <a:pt x="184351" y="67694"/>
                    <a:pt x="192466" y="86179"/>
                  </a:cubicBezTo>
                  <a:cubicBezTo>
                    <a:pt x="196524" y="92491"/>
                    <a:pt x="205541" y="97450"/>
                    <a:pt x="214107" y="100606"/>
                  </a:cubicBezTo>
                  <a:cubicBezTo>
                    <a:pt x="225829" y="106918"/>
                    <a:pt x="232141" y="115484"/>
                    <a:pt x="238002" y="127657"/>
                  </a:cubicBezTo>
                  <a:cubicBezTo>
                    <a:pt x="240707" y="130362"/>
                    <a:pt x="257839" y="151101"/>
                    <a:pt x="261897" y="154708"/>
                  </a:cubicBezTo>
                  <a:lnTo>
                    <a:pt x="287595" y="189874"/>
                  </a:lnTo>
                  <a:cubicBezTo>
                    <a:pt x="301121" y="206555"/>
                    <a:pt x="336737" y="251640"/>
                    <a:pt x="341697" y="257501"/>
                  </a:cubicBezTo>
                  <a:lnTo>
                    <a:pt x="341697" y="257501"/>
                  </a:lnTo>
                  <a:cubicBezTo>
                    <a:pt x="352517" y="265165"/>
                    <a:pt x="368748" y="314758"/>
                    <a:pt x="369199" y="316111"/>
                  </a:cubicBezTo>
                  <a:cubicBezTo>
                    <a:pt x="373256" y="321521"/>
                    <a:pt x="391290" y="389148"/>
                    <a:pt x="395798" y="397714"/>
                  </a:cubicBezTo>
                  <a:cubicBezTo>
                    <a:pt x="395798" y="400419"/>
                    <a:pt x="414283" y="524853"/>
                    <a:pt x="414283" y="537026"/>
                  </a:cubicBezTo>
                  <a:cubicBezTo>
                    <a:pt x="414283" y="559568"/>
                    <a:pt x="397151" y="783639"/>
                    <a:pt x="441334" y="879669"/>
                  </a:cubicBezTo>
                  <a:cubicBezTo>
                    <a:pt x="481910" y="948198"/>
                    <a:pt x="630239" y="1193008"/>
                    <a:pt x="642412" y="1211493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6">
              <a:extLst>
                <a:ext uri="{FF2B5EF4-FFF2-40B4-BE49-F238E27FC236}">
                  <a16:creationId xmlns:a16="http://schemas.microsoft.com/office/drawing/2014/main" id="{479DDADB-50C5-4F4A-BB20-65A6F7ECF01B}"/>
                </a:ext>
              </a:extLst>
            </p:cNvPr>
            <p:cNvSpPr/>
            <p:nvPr/>
          </p:nvSpPr>
          <p:spPr>
            <a:xfrm>
              <a:off x="3272113" y="5331366"/>
              <a:ext cx="547946" cy="652610"/>
            </a:xfrm>
            <a:custGeom>
              <a:avLst/>
              <a:gdLst>
                <a:gd name="connsiteX0" fmla="*/ 160395 w 401253"/>
                <a:gd name="connsiteY0" fmla="*/ 478634 h 477897"/>
                <a:gd name="connsiteX1" fmla="*/ 49487 w 401253"/>
                <a:gd name="connsiteY1" fmla="*/ 249604 h 477897"/>
                <a:gd name="connsiteX2" fmla="*/ 3951 w 401253"/>
                <a:gd name="connsiteY2" fmla="*/ 147262 h 477897"/>
                <a:gd name="connsiteX3" fmla="*/ 4853 w 401253"/>
                <a:gd name="connsiteY3" fmla="*/ 113449 h 477897"/>
                <a:gd name="connsiteX4" fmla="*/ 55799 w 401253"/>
                <a:gd name="connsiteY4" fmla="*/ 16065 h 477897"/>
                <a:gd name="connsiteX5" fmla="*/ 83751 w 401253"/>
                <a:gd name="connsiteY5" fmla="*/ 14713 h 477897"/>
                <a:gd name="connsiteX6" fmla="*/ 111704 w 401253"/>
                <a:gd name="connsiteY6" fmla="*/ 38157 h 477897"/>
                <a:gd name="connsiteX7" fmla="*/ 214497 w 401253"/>
                <a:gd name="connsiteY7" fmla="*/ 117957 h 477897"/>
                <a:gd name="connsiteX8" fmla="*/ 396188 w 401253"/>
                <a:gd name="connsiteY8" fmla="*/ 202716 h 477897"/>
                <a:gd name="connsiteX9" fmla="*/ 396188 w 401253"/>
                <a:gd name="connsiteY9" fmla="*/ 208577 h 477897"/>
                <a:gd name="connsiteX10" fmla="*/ 404303 w 401253"/>
                <a:gd name="connsiteY10" fmla="*/ 285672 h 477897"/>
                <a:gd name="connsiteX11" fmla="*/ 404303 w 401253"/>
                <a:gd name="connsiteY11" fmla="*/ 329855 h 477897"/>
                <a:gd name="connsiteX12" fmla="*/ 395737 w 401253"/>
                <a:gd name="connsiteY12" fmla="*/ 379899 h 477897"/>
                <a:gd name="connsiteX13" fmla="*/ 395286 w 401253"/>
                <a:gd name="connsiteY13" fmla="*/ 383957 h 477897"/>
                <a:gd name="connsiteX14" fmla="*/ 385819 w 401253"/>
                <a:gd name="connsiteY14" fmla="*/ 402441 h 477897"/>
                <a:gd name="connsiteX15" fmla="*/ 377253 w 401253"/>
                <a:gd name="connsiteY15" fmla="*/ 415967 h 477897"/>
                <a:gd name="connsiteX16" fmla="*/ 340734 w 401253"/>
                <a:gd name="connsiteY16" fmla="*/ 447526 h 477897"/>
                <a:gd name="connsiteX17" fmla="*/ 336676 w 401253"/>
                <a:gd name="connsiteY17" fmla="*/ 447977 h 477897"/>
                <a:gd name="connsiteX18" fmla="*/ 268599 w 401253"/>
                <a:gd name="connsiteY18" fmla="*/ 465560 h 477897"/>
                <a:gd name="connsiteX19" fmla="*/ 251015 w 401253"/>
                <a:gd name="connsiteY19" fmla="*/ 466011 h 477897"/>
                <a:gd name="connsiteX20" fmla="*/ 161297 w 401253"/>
                <a:gd name="connsiteY20" fmla="*/ 470519 h 477897"/>
                <a:gd name="connsiteX21" fmla="*/ 160395 w 401253"/>
                <a:gd name="connsiteY21" fmla="*/ 478634 h 47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1253" h="477897">
                  <a:moveTo>
                    <a:pt x="160395" y="478634"/>
                  </a:moveTo>
                  <a:cubicBezTo>
                    <a:pt x="107646" y="410106"/>
                    <a:pt x="87809" y="325347"/>
                    <a:pt x="49487" y="249604"/>
                  </a:cubicBezTo>
                  <a:cubicBezTo>
                    <a:pt x="32355" y="216242"/>
                    <a:pt x="19731" y="181076"/>
                    <a:pt x="3951" y="147262"/>
                  </a:cubicBezTo>
                  <a:cubicBezTo>
                    <a:pt x="-1459" y="135089"/>
                    <a:pt x="-1459" y="125170"/>
                    <a:pt x="4853" y="113449"/>
                  </a:cubicBezTo>
                  <a:cubicBezTo>
                    <a:pt x="22436" y="81438"/>
                    <a:pt x="39117" y="48526"/>
                    <a:pt x="55799" y="16065"/>
                  </a:cubicBezTo>
                  <a:cubicBezTo>
                    <a:pt x="66619" y="-5124"/>
                    <a:pt x="66619" y="-5124"/>
                    <a:pt x="83751" y="14713"/>
                  </a:cubicBezTo>
                  <a:cubicBezTo>
                    <a:pt x="90965" y="25082"/>
                    <a:pt x="98629" y="35001"/>
                    <a:pt x="111704" y="38157"/>
                  </a:cubicBezTo>
                  <a:cubicBezTo>
                    <a:pt x="145968" y="64757"/>
                    <a:pt x="179782" y="92259"/>
                    <a:pt x="214497" y="117957"/>
                  </a:cubicBezTo>
                  <a:cubicBezTo>
                    <a:pt x="262738" y="153123"/>
                    <a:pt x="389425" y="194150"/>
                    <a:pt x="396188" y="202716"/>
                  </a:cubicBezTo>
                  <a:cubicBezTo>
                    <a:pt x="396188" y="204520"/>
                    <a:pt x="396188" y="206774"/>
                    <a:pt x="396188" y="208577"/>
                  </a:cubicBezTo>
                  <a:cubicBezTo>
                    <a:pt x="404303" y="233825"/>
                    <a:pt x="400246" y="259974"/>
                    <a:pt x="404303" y="285672"/>
                  </a:cubicBezTo>
                  <a:cubicBezTo>
                    <a:pt x="404303" y="300550"/>
                    <a:pt x="404303" y="314977"/>
                    <a:pt x="404303" y="329855"/>
                  </a:cubicBezTo>
                  <a:cubicBezTo>
                    <a:pt x="401598" y="346536"/>
                    <a:pt x="400697" y="363668"/>
                    <a:pt x="395737" y="379899"/>
                  </a:cubicBezTo>
                  <a:cubicBezTo>
                    <a:pt x="395286" y="381251"/>
                    <a:pt x="395286" y="382604"/>
                    <a:pt x="395286" y="383957"/>
                  </a:cubicBezTo>
                  <a:cubicBezTo>
                    <a:pt x="392131" y="390268"/>
                    <a:pt x="391680" y="397482"/>
                    <a:pt x="385819" y="402441"/>
                  </a:cubicBezTo>
                  <a:cubicBezTo>
                    <a:pt x="383114" y="406950"/>
                    <a:pt x="380408" y="411458"/>
                    <a:pt x="377253" y="415967"/>
                  </a:cubicBezTo>
                  <a:cubicBezTo>
                    <a:pt x="372744" y="434902"/>
                    <a:pt x="355612" y="439861"/>
                    <a:pt x="340734" y="447526"/>
                  </a:cubicBezTo>
                  <a:cubicBezTo>
                    <a:pt x="339382" y="447526"/>
                    <a:pt x="338029" y="447526"/>
                    <a:pt x="336676" y="447977"/>
                  </a:cubicBezTo>
                  <a:cubicBezTo>
                    <a:pt x="317290" y="466462"/>
                    <a:pt x="292043" y="463306"/>
                    <a:pt x="268599" y="465560"/>
                  </a:cubicBezTo>
                  <a:cubicBezTo>
                    <a:pt x="262738" y="465560"/>
                    <a:pt x="256877" y="466011"/>
                    <a:pt x="251015" y="466011"/>
                  </a:cubicBezTo>
                  <a:cubicBezTo>
                    <a:pt x="221260" y="470970"/>
                    <a:pt x="191053" y="465109"/>
                    <a:pt x="161297" y="470519"/>
                  </a:cubicBezTo>
                  <a:cubicBezTo>
                    <a:pt x="161748" y="472773"/>
                    <a:pt x="161297" y="475929"/>
                    <a:pt x="160395" y="478634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7">
              <a:extLst>
                <a:ext uri="{FF2B5EF4-FFF2-40B4-BE49-F238E27FC236}">
                  <a16:creationId xmlns:a16="http://schemas.microsoft.com/office/drawing/2014/main" id="{12035348-5918-4283-9048-843B6F7131BD}"/>
                </a:ext>
              </a:extLst>
            </p:cNvPr>
            <p:cNvSpPr/>
            <p:nvPr/>
          </p:nvSpPr>
          <p:spPr>
            <a:xfrm>
              <a:off x="1563353" y="2801972"/>
              <a:ext cx="824997" cy="572573"/>
            </a:xfrm>
            <a:custGeom>
              <a:avLst/>
              <a:gdLst>
                <a:gd name="connsiteX0" fmla="*/ 19484 w 604134"/>
                <a:gd name="connsiteY0" fmla="*/ 0 h 419287"/>
                <a:gd name="connsiteX1" fmla="*/ 70881 w 604134"/>
                <a:gd name="connsiteY1" fmla="*/ 62668 h 419287"/>
                <a:gd name="connsiteX2" fmla="*/ 208389 w 604134"/>
                <a:gd name="connsiteY2" fmla="*/ 180339 h 419287"/>
                <a:gd name="connsiteX3" fmla="*/ 335077 w 604134"/>
                <a:gd name="connsiteY3" fmla="*/ 226776 h 419287"/>
                <a:gd name="connsiteX4" fmla="*/ 588002 w 604134"/>
                <a:gd name="connsiteY4" fmla="*/ 163206 h 419287"/>
                <a:gd name="connsiteX5" fmla="*/ 606036 w 604134"/>
                <a:gd name="connsiteY5" fmla="*/ 154190 h 419287"/>
                <a:gd name="connsiteX6" fmla="*/ 471233 w 604134"/>
                <a:gd name="connsiteY6" fmla="*/ 402155 h 419287"/>
                <a:gd name="connsiteX7" fmla="*/ 443731 w 604134"/>
                <a:gd name="connsiteY7" fmla="*/ 421993 h 419287"/>
                <a:gd name="connsiteX8" fmla="*/ 9566 w 604134"/>
                <a:gd name="connsiteY8" fmla="*/ 121278 h 419287"/>
                <a:gd name="connsiteX9" fmla="*/ 7762 w 604134"/>
                <a:gd name="connsiteY9" fmla="*/ 73939 h 419287"/>
                <a:gd name="connsiteX10" fmla="*/ 19484 w 604134"/>
                <a:gd name="connsiteY10" fmla="*/ 0 h 4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134" h="419287">
                  <a:moveTo>
                    <a:pt x="19484" y="0"/>
                  </a:moveTo>
                  <a:cubicBezTo>
                    <a:pt x="37969" y="23444"/>
                    <a:pt x="60512" y="50044"/>
                    <a:pt x="70881" y="62668"/>
                  </a:cubicBezTo>
                  <a:cubicBezTo>
                    <a:pt x="116416" y="117671"/>
                    <a:pt x="151583" y="137959"/>
                    <a:pt x="208389" y="180339"/>
                  </a:cubicBezTo>
                  <a:cubicBezTo>
                    <a:pt x="244908" y="207390"/>
                    <a:pt x="288189" y="220915"/>
                    <a:pt x="335077" y="226776"/>
                  </a:cubicBezTo>
                  <a:cubicBezTo>
                    <a:pt x="427952" y="237596"/>
                    <a:pt x="510006" y="209193"/>
                    <a:pt x="588002" y="163206"/>
                  </a:cubicBezTo>
                  <a:cubicBezTo>
                    <a:pt x="593863" y="159600"/>
                    <a:pt x="600175" y="156895"/>
                    <a:pt x="606036" y="154190"/>
                  </a:cubicBezTo>
                  <a:cubicBezTo>
                    <a:pt x="590707" y="186200"/>
                    <a:pt x="513162" y="328216"/>
                    <a:pt x="471233" y="402155"/>
                  </a:cubicBezTo>
                  <a:cubicBezTo>
                    <a:pt x="464019" y="415230"/>
                    <a:pt x="459962" y="427403"/>
                    <a:pt x="443731" y="421993"/>
                  </a:cubicBezTo>
                  <a:cubicBezTo>
                    <a:pt x="436067" y="420640"/>
                    <a:pt x="27600" y="133901"/>
                    <a:pt x="9566" y="121278"/>
                  </a:cubicBezTo>
                  <a:cubicBezTo>
                    <a:pt x="-9821" y="107752"/>
                    <a:pt x="5959" y="91071"/>
                    <a:pt x="7762" y="73939"/>
                  </a:cubicBezTo>
                  <a:cubicBezTo>
                    <a:pt x="10918" y="58610"/>
                    <a:pt x="15427" y="43281"/>
                    <a:pt x="19484" y="0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8">
              <a:extLst>
                <a:ext uri="{FF2B5EF4-FFF2-40B4-BE49-F238E27FC236}">
                  <a16:creationId xmlns:a16="http://schemas.microsoft.com/office/drawing/2014/main" id="{25EFA11A-FB0B-43A2-827F-76422B163F55}"/>
                </a:ext>
              </a:extLst>
            </p:cNvPr>
            <p:cNvSpPr/>
            <p:nvPr/>
          </p:nvSpPr>
          <p:spPr>
            <a:xfrm>
              <a:off x="3691515" y="6686789"/>
              <a:ext cx="18470" cy="55410"/>
            </a:xfrm>
            <a:custGeom>
              <a:avLst/>
              <a:gdLst>
                <a:gd name="connsiteX0" fmla="*/ 10167 w 13525"/>
                <a:gd name="connsiteY0" fmla="*/ 42420 h 40576"/>
                <a:gd name="connsiteX1" fmla="*/ 699 w 13525"/>
                <a:gd name="connsiteY1" fmla="*/ 12214 h 40576"/>
                <a:gd name="connsiteX2" fmla="*/ 5659 w 13525"/>
                <a:gd name="connsiteY2" fmla="*/ 942 h 40576"/>
                <a:gd name="connsiteX3" fmla="*/ 11520 w 13525"/>
                <a:gd name="connsiteY3" fmla="*/ 491 h 40576"/>
                <a:gd name="connsiteX4" fmla="*/ 12872 w 13525"/>
                <a:gd name="connsiteY4" fmla="*/ 12664 h 40576"/>
                <a:gd name="connsiteX5" fmla="*/ 10167 w 13525"/>
                <a:gd name="connsiteY5" fmla="*/ 42420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40576">
                  <a:moveTo>
                    <a:pt x="10167" y="42420"/>
                  </a:moveTo>
                  <a:cubicBezTo>
                    <a:pt x="248" y="33403"/>
                    <a:pt x="4757" y="21681"/>
                    <a:pt x="699" y="12214"/>
                  </a:cubicBezTo>
                  <a:cubicBezTo>
                    <a:pt x="-1555" y="7705"/>
                    <a:pt x="2052" y="3647"/>
                    <a:pt x="5659" y="942"/>
                  </a:cubicBezTo>
                  <a:cubicBezTo>
                    <a:pt x="7011" y="41"/>
                    <a:pt x="10618" y="-410"/>
                    <a:pt x="11520" y="491"/>
                  </a:cubicBezTo>
                  <a:cubicBezTo>
                    <a:pt x="14676" y="4098"/>
                    <a:pt x="16479" y="9508"/>
                    <a:pt x="12872" y="12664"/>
                  </a:cubicBezTo>
                  <a:cubicBezTo>
                    <a:pt x="2052" y="21681"/>
                    <a:pt x="19635" y="32051"/>
                    <a:pt x="10167" y="42420"/>
                  </a:cubicBezTo>
                  <a:close/>
                </a:path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9">
              <a:extLst>
                <a:ext uri="{FF2B5EF4-FFF2-40B4-BE49-F238E27FC236}">
                  <a16:creationId xmlns:a16="http://schemas.microsoft.com/office/drawing/2014/main" id="{E8B9C376-C9AF-4938-B4F0-4C6BF0B7986D}"/>
                </a:ext>
              </a:extLst>
            </p:cNvPr>
            <p:cNvSpPr/>
            <p:nvPr/>
          </p:nvSpPr>
          <p:spPr>
            <a:xfrm>
              <a:off x="3663005" y="6572329"/>
              <a:ext cx="18470" cy="30783"/>
            </a:xfrm>
            <a:custGeom>
              <a:avLst/>
              <a:gdLst>
                <a:gd name="connsiteX0" fmla="*/ 5346 w 13525"/>
                <a:gd name="connsiteY0" fmla="*/ 0 h 22542"/>
                <a:gd name="connsiteX1" fmla="*/ 14814 w 13525"/>
                <a:gd name="connsiteY1" fmla="*/ 15780 h 22542"/>
                <a:gd name="connsiteX2" fmla="*/ 10305 w 13525"/>
                <a:gd name="connsiteY2" fmla="*/ 26149 h 22542"/>
                <a:gd name="connsiteX3" fmla="*/ 837 w 13525"/>
                <a:gd name="connsiteY3" fmla="*/ 10820 h 22542"/>
                <a:gd name="connsiteX4" fmla="*/ 5346 w 13525"/>
                <a:gd name="connsiteY4" fmla="*/ 0 h 2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22542">
                  <a:moveTo>
                    <a:pt x="5346" y="0"/>
                  </a:moveTo>
                  <a:cubicBezTo>
                    <a:pt x="13010" y="2254"/>
                    <a:pt x="14363" y="9017"/>
                    <a:pt x="14814" y="15780"/>
                  </a:cubicBezTo>
                  <a:cubicBezTo>
                    <a:pt x="15265" y="19387"/>
                    <a:pt x="17519" y="26149"/>
                    <a:pt x="10305" y="26149"/>
                  </a:cubicBezTo>
                  <a:cubicBezTo>
                    <a:pt x="837" y="25698"/>
                    <a:pt x="2190" y="17132"/>
                    <a:pt x="837" y="10820"/>
                  </a:cubicBezTo>
                  <a:cubicBezTo>
                    <a:pt x="-515" y="6312"/>
                    <a:pt x="-966" y="2254"/>
                    <a:pt x="5346" y="0"/>
                  </a:cubicBezTo>
                  <a:close/>
                </a:path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0">
              <a:extLst>
                <a:ext uri="{FF2B5EF4-FFF2-40B4-BE49-F238E27FC236}">
                  <a16:creationId xmlns:a16="http://schemas.microsoft.com/office/drawing/2014/main" id="{96667754-EE60-4942-A057-22F9507FA71C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1">
              <a:extLst>
                <a:ext uri="{FF2B5EF4-FFF2-40B4-BE49-F238E27FC236}">
                  <a16:creationId xmlns:a16="http://schemas.microsoft.com/office/drawing/2014/main" id="{952BF16D-AF98-46CF-94A1-2739587D9863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12">
              <a:extLst>
                <a:ext uri="{FF2B5EF4-FFF2-40B4-BE49-F238E27FC236}">
                  <a16:creationId xmlns:a16="http://schemas.microsoft.com/office/drawing/2014/main" id="{D9FD085A-D9E3-4E80-96BE-23ECD282E042}"/>
                </a:ext>
              </a:extLst>
            </p:cNvPr>
            <p:cNvSpPr/>
            <p:nvPr/>
          </p:nvSpPr>
          <p:spPr>
            <a:xfrm>
              <a:off x="3688019" y="6646826"/>
              <a:ext cx="6156" cy="24627"/>
            </a:xfrm>
            <a:custGeom>
              <a:avLst/>
              <a:gdLst>
                <a:gd name="connsiteX0" fmla="*/ 3710 w 4508"/>
                <a:gd name="connsiteY0" fmla="*/ 0 h 18033"/>
                <a:gd name="connsiteX1" fmla="*/ 7767 w 4508"/>
                <a:gd name="connsiteY1" fmla="*/ 18034 h 18033"/>
                <a:gd name="connsiteX2" fmla="*/ 3710 w 4508"/>
                <a:gd name="connsiteY2" fmla="*/ 0 h 1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" h="18033">
                  <a:moveTo>
                    <a:pt x="3710" y="0"/>
                  </a:moveTo>
                  <a:cubicBezTo>
                    <a:pt x="5513" y="7213"/>
                    <a:pt x="10022" y="11722"/>
                    <a:pt x="7767" y="18034"/>
                  </a:cubicBezTo>
                  <a:cubicBezTo>
                    <a:pt x="103" y="14427"/>
                    <a:pt x="-3053" y="10369"/>
                    <a:pt x="3710" y="0"/>
                  </a:cubicBezTo>
                  <a:close/>
                </a:path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13">
              <a:extLst>
                <a:ext uri="{FF2B5EF4-FFF2-40B4-BE49-F238E27FC236}">
                  <a16:creationId xmlns:a16="http://schemas.microsoft.com/office/drawing/2014/main" id="{BC1A638F-512A-46E0-9383-E4C74E53B3E3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14">
              <a:extLst>
                <a:ext uri="{FF2B5EF4-FFF2-40B4-BE49-F238E27FC236}">
                  <a16:creationId xmlns:a16="http://schemas.microsoft.com/office/drawing/2014/main" id="{80F5D2B6-546D-486E-AD53-A33FA4E7CB7A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5">
              <a:extLst>
                <a:ext uri="{FF2B5EF4-FFF2-40B4-BE49-F238E27FC236}">
                  <a16:creationId xmlns:a16="http://schemas.microsoft.com/office/drawing/2014/main" id="{F3D30D40-5F66-4C1F-BB6C-3A9D75E42926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6">
              <a:extLst>
                <a:ext uri="{FF2B5EF4-FFF2-40B4-BE49-F238E27FC236}">
                  <a16:creationId xmlns:a16="http://schemas.microsoft.com/office/drawing/2014/main" id="{58299A3F-5706-43E6-92A5-E17EAB94B0F9}"/>
                </a:ext>
              </a:extLst>
            </p:cNvPr>
            <p:cNvSpPr/>
            <p:nvPr/>
          </p:nvSpPr>
          <p:spPr>
            <a:xfrm>
              <a:off x="1461542" y="2884472"/>
              <a:ext cx="1249808" cy="1822381"/>
            </a:xfrm>
            <a:custGeom>
              <a:avLst/>
              <a:gdLst>
                <a:gd name="connsiteX0" fmla="*/ 721167 w 915219"/>
                <a:gd name="connsiteY0" fmla="*/ 246613 h 1334506"/>
                <a:gd name="connsiteX1" fmla="*/ 692763 w 915219"/>
                <a:gd name="connsiteY1" fmla="*/ 229932 h 1334506"/>
                <a:gd name="connsiteX2" fmla="*/ 626940 w 915219"/>
                <a:gd name="connsiteY2" fmla="*/ 316044 h 1334506"/>
                <a:gd name="connsiteX3" fmla="*/ 571485 w 915219"/>
                <a:gd name="connsiteY3" fmla="*/ 349857 h 1334506"/>
                <a:gd name="connsiteX4" fmla="*/ 530909 w 915219"/>
                <a:gd name="connsiteY4" fmla="*/ 361128 h 1334506"/>
                <a:gd name="connsiteX5" fmla="*/ 488079 w 915219"/>
                <a:gd name="connsiteY5" fmla="*/ 342644 h 1334506"/>
                <a:gd name="connsiteX6" fmla="*/ 189618 w 915219"/>
                <a:gd name="connsiteY6" fmla="*/ 133000 h 1334506"/>
                <a:gd name="connsiteX7" fmla="*/ 81866 w 915219"/>
                <a:gd name="connsiteY7" fmla="*/ 55454 h 1334506"/>
                <a:gd name="connsiteX8" fmla="*/ 74652 w 915219"/>
                <a:gd name="connsiteY8" fmla="*/ 34264 h 1334506"/>
                <a:gd name="connsiteX9" fmla="*/ 83669 w 915219"/>
                <a:gd name="connsiteY9" fmla="*/ 0 h 1334506"/>
                <a:gd name="connsiteX10" fmla="*/ 49856 w 915219"/>
                <a:gd name="connsiteY10" fmla="*/ 25698 h 1334506"/>
                <a:gd name="connsiteX11" fmla="*/ 27313 w 915219"/>
                <a:gd name="connsiteY11" fmla="*/ 61766 h 1334506"/>
                <a:gd name="connsiteX12" fmla="*/ 4771 w 915219"/>
                <a:gd name="connsiteY12" fmla="*/ 147427 h 1334506"/>
                <a:gd name="connsiteX13" fmla="*/ 367252 w 915219"/>
                <a:gd name="connsiteY13" fmla="*/ 573928 h 1334506"/>
                <a:gd name="connsiteX14" fmla="*/ 632350 w 915219"/>
                <a:gd name="connsiteY14" fmla="*/ 930999 h 1334506"/>
                <a:gd name="connsiteX15" fmla="*/ 915482 w 915219"/>
                <a:gd name="connsiteY15" fmla="*/ 1338564 h 1334506"/>
                <a:gd name="connsiteX16" fmla="*/ 828468 w 915219"/>
                <a:gd name="connsiteY16" fmla="*/ 906202 h 1334506"/>
                <a:gd name="connsiteX17" fmla="*/ 721167 w 915219"/>
                <a:gd name="connsiteY17" fmla="*/ 246613 h 133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5219" h="1334506">
                  <a:moveTo>
                    <a:pt x="721167" y="246613"/>
                  </a:moveTo>
                  <a:cubicBezTo>
                    <a:pt x="719814" y="244810"/>
                    <a:pt x="703584" y="228129"/>
                    <a:pt x="692763" y="229932"/>
                  </a:cubicBezTo>
                  <a:cubicBezTo>
                    <a:pt x="671573" y="245712"/>
                    <a:pt x="629194" y="311986"/>
                    <a:pt x="626940" y="316044"/>
                  </a:cubicBezTo>
                  <a:cubicBezTo>
                    <a:pt x="615218" y="338586"/>
                    <a:pt x="598987" y="351210"/>
                    <a:pt x="571485" y="349857"/>
                  </a:cubicBezTo>
                  <a:cubicBezTo>
                    <a:pt x="557509" y="348955"/>
                    <a:pt x="543082" y="353464"/>
                    <a:pt x="530909" y="361128"/>
                  </a:cubicBezTo>
                  <a:cubicBezTo>
                    <a:pt x="526401" y="362481"/>
                    <a:pt x="495743" y="348054"/>
                    <a:pt x="488079" y="342644"/>
                  </a:cubicBezTo>
                  <a:cubicBezTo>
                    <a:pt x="481316" y="338135"/>
                    <a:pt x="238760" y="166813"/>
                    <a:pt x="189618" y="133000"/>
                  </a:cubicBezTo>
                  <a:cubicBezTo>
                    <a:pt x="189618" y="133000"/>
                    <a:pt x="100801" y="68078"/>
                    <a:pt x="81866" y="55454"/>
                  </a:cubicBezTo>
                  <a:cubicBezTo>
                    <a:pt x="74201" y="50044"/>
                    <a:pt x="71947" y="43732"/>
                    <a:pt x="74652" y="34264"/>
                  </a:cubicBezTo>
                  <a:cubicBezTo>
                    <a:pt x="76456" y="27051"/>
                    <a:pt x="94489" y="1352"/>
                    <a:pt x="83669" y="0"/>
                  </a:cubicBezTo>
                  <a:cubicBezTo>
                    <a:pt x="80513" y="0"/>
                    <a:pt x="58873" y="21190"/>
                    <a:pt x="49856" y="25698"/>
                  </a:cubicBezTo>
                  <a:cubicBezTo>
                    <a:pt x="36781" y="34264"/>
                    <a:pt x="32273" y="48241"/>
                    <a:pt x="27313" y="61766"/>
                  </a:cubicBezTo>
                  <a:cubicBezTo>
                    <a:pt x="25510" y="74841"/>
                    <a:pt x="-13263" y="128491"/>
                    <a:pt x="4771" y="147427"/>
                  </a:cubicBezTo>
                  <a:cubicBezTo>
                    <a:pt x="126950" y="275918"/>
                    <a:pt x="246425" y="444535"/>
                    <a:pt x="367252" y="573928"/>
                  </a:cubicBezTo>
                  <a:cubicBezTo>
                    <a:pt x="429469" y="640202"/>
                    <a:pt x="604397" y="889972"/>
                    <a:pt x="632350" y="930999"/>
                  </a:cubicBezTo>
                  <a:cubicBezTo>
                    <a:pt x="636858" y="930999"/>
                    <a:pt x="865438" y="1287168"/>
                    <a:pt x="915482" y="1338564"/>
                  </a:cubicBezTo>
                  <a:cubicBezTo>
                    <a:pt x="885275" y="1145151"/>
                    <a:pt x="827566" y="907555"/>
                    <a:pt x="828468" y="906202"/>
                  </a:cubicBezTo>
                  <a:cubicBezTo>
                    <a:pt x="829370" y="885012"/>
                    <a:pt x="727028" y="322806"/>
                    <a:pt x="721167" y="246613"/>
                  </a:cubicBezTo>
                  <a:close/>
                </a:path>
              </a:pathLst>
            </a:custGeom>
            <a:solidFill>
              <a:srgbClr val="F7F7F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7">
              <a:extLst>
                <a:ext uri="{FF2B5EF4-FFF2-40B4-BE49-F238E27FC236}">
                  <a16:creationId xmlns:a16="http://schemas.microsoft.com/office/drawing/2014/main" id="{AFD37A3D-B6B1-419F-807F-3EE057195C76}"/>
                </a:ext>
              </a:extLst>
            </p:cNvPr>
            <p:cNvSpPr/>
            <p:nvPr/>
          </p:nvSpPr>
          <p:spPr>
            <a:xfrm>
              <a:off x="2121583" y="3383485"/>
              <a:ext cx="597198" cy="1348315"/>
            </a:xfrm>
            <a:custGeom>
              <a:avLst/>
              <a:gdLst>
                <a:gd name="connsiteX0" fmla="*/ 143600 w 437321"/>
                <a:gd name="connsiteY0" fmla="*/ 488483 h 987354"/>
                <a:gd name="connsiteX1" fmla="*/ 89950 w 437321"/>
                <a:gd name="connsiteY1" fmla="*/ 218426 h 987354"/>
                <a:gd name="connsiteX2" fmla="*/ 76875 w 437321"/>
                <a:gd name="connsiteY2" fmla="*/ 198138 h 987354"/>
                <a:gd name="connsiteX3" fmla="*/ 8797 w 437321"/>
                <a:gd name="connsiteY3" fmla="*/ 129609 h 987354"/>
                <a:gd name="connsiteX4" fmla="*/ 3838 w 437321"/>
                <a:gd name="connsiteY4" fmla="*/ 100304 h 987354"/>
                <a:gd name="connsiteX5" fmla="*/ 20970 w 437321"/>
                <a:gd name="connsiteY5" fmla="*/ 58826 h 987354"/>
                <a:gd name="connsiteX6" fmla="*/ 78678 w 437321"/>
                <a:gd name="connsiteY6" fmla="*/ 12389 h 987354"/>
                <a:gd name="connsiteX7" fmla="*/ 145854 w 437321"/>
                <a:gd name="connsiteY7" fmla="*/ 216 h 987354"/>
                <a:gd name="connsiteX8" fmla="*/ 189136 w 437321"/>
                <a:gd name="connsiteY8" fmla="*/ 29070 h 987354"/>
                <a:gd name="connsiteX9" fmla="*/ 208071 w 437321"/>
                <a:gd name="connsiteY9" fmla="*/ 169734 h 987354"/>
                <a:gd name="connsiteX10" fmla="*/ 232868 w 437321"/>
                <a:gd name="connsiteY10" fmla="*/ 258551 h 987354"/>
                <a:gd name="connsiteX11" fmla="*/ 305454 w 437321"/>
                <a:gd name="connsiteY11" fmla="*/ 402822 h 987354"/>
                <a:gd name="connsiteX12" fmla="*/ 410953 w 437321"/>
                <a:gd name="connsiteY12" fmla="*/ 788296 h 987354"/>
                <a:gd name="connsiteX13" fmla="*/ 440258 w 437321"/>
                <a:gd name="connsiteY13" fmla="*/ 989374 h 987354"/>
                <a:gd name="connsiteX14" fmla="*/ 157577 w 437321"/>
                <a:gd name="connsiteY14" fmla="*/ 567381 h 987354"/>
                <a:gd name="connsiteX15" fmla="*/ 143600 w 437321"/>
                <a:gd name="connsiteY15" fmla="*/ 488483 h 98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21" h="987354">
                  <a:moveTo>
                    <a:pt x="143600" y="488483"/>
                  </a:moveTo>
                  <a:cubicBezTo>
                    <a:pt x="125566" y="398314"/>
                    <a:pt x="107533" y="308595"/>
                    <a:pt x="89950" y="218426"/>
                  </a:cubicBezTo>
                  <a:cubicBezTo>
                    <a:pt x="88146" y="209409"/>
                    <a:pt x="82736" y="203999"/>
                    <a:pt x="76875" y="198138"/>
                  </a:cubicBezTo>
                  <a:cubicBezTo>
                    <a:pt x="54333" y="175145"/>
                    <a:pt x="32241" y="151700"/>
                    <a:pt x="8797" y="129609"/>
                  </a:cubicBezTo>
                  <a:cubicBezTo>
                    <a:pt x="-1122" y="120141"/>
                    <a:pt x="-2474" y="112026"/>
                    <a:pt x="3838" y="100304"/>
                  </a:cubicBezTo>
                  <a:cubicBezTo>
                    <a:pt x="10600" y="86779"/>
                    <a:pt x="17814" y="73253"/>
                    <a:pt x="20970" y="58826"/>
                  </a:cubicBezTo>
                  <a:cubicBezTo>
                    <a:pt x="27282" y="26365"/>
                    <a:pt x="48472" y="15094"/>
                    <a:pt x="78678" y="12389"/>
                  </a:cubicBezTo>
                  <a:cubicBezTo>
                    <a:pt x="97163" y="10585"/>
                    <a:pt x="127370" y="3823"/>
                    <a:pt x="145854" y="216"/>
                  </a:cubicBezTo>
                  <a:cubicBezTo>
                    <a:pt x="158027" y="-2489"/>
                    <a:pt x="179217" y="20955"/>
                    <a:pt x="189136" y="29070"/>
                  </a:cubicBezTo>
                  <a:cubicBezTo>
                    <a:pt x="248648" y="80467"/>
                    <a:pt x="215736" y="91287"/>
                    <a:pt x="208071" y="169734"/>
                  </a:cubicBezTo>
                  <a:cubicBezTo>
                    <a:pt x="204465" y="204900"/>
                    <a:pt x="216638" y="224287"/>
                    <a:pt x="232868" y="258551"/>
                  </a:cubicBezTo>
                  <a:cubicBezTo>
                    <a:pt x="259017" y="313555"/>
                    <a:pt x="289224" y="357737"/>
                    <a:pt x="305454" y="402822"/>
                  </a:cubicBezTo>
                  <a:cubicBezTo>
                    <a:pt x="309963" y="407331"/>
                    <a:pt x="402837" y="749974"/>
                    <a:pt x="410953" y="788296"/>
                  </a:cubicBezTo>
                  <a:cubicBezTo>
                    <a:pt x="416813" y="816699"/>
                    <a:pt x="447020" y="984865"/>
                    <a:pt x="440258" y="989374"/>
                  </a:cubicBezTo>
                  <a:cubicBezTo>
                    <a:pt x="393820" y="976750"/>
                    <a:pt x="156675" y="584964"/>
                    <a:pt x="157577" y="567381"/>
                  </a:cubicBezTo>
                  <a:cubicBezTo>
                    <a:pt x="151265" y="548446"/>
                    <a:pt x="147207" y="526354"/>
                    <a:pt x="143600" y="488483"/>
                  </a:cubicBezTo>
                  <a:close/>
                </a:path>
              </a:pathLst>
            </a:custGeom>
            <a:solidFill>
              <a:srgbClr val="070804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18">
              <a:extLst>
                <a:ext uri="{FF2B5EF4-FFF2-40B4-BE49-F238E27FC236}">
                  <a16:creationId xmlns:a16="http://schemas.microsoft.com/office/drawing/2014/main" id="{965F1934-B4F8-4E12-B2ED-EFFB0724DF1F}"/>
                </a:ext>
              </a:extLst>
            </p:cNvPr>
            <p:cNvSpPr/>
            <p:nvPr/>
          </p:nvSpPr>
          <p:spPr>
            <a:xfrm>
              <a:off x="3387098" y="5351458"/>
              <a:ext cx="36940" cy="30783"/>
            </a:xfrm>
            <a:custGeom>
              <a:avLst/>
              <a:gdLst>
                <a:gd name="connsiteX0" fmla="*/ 27952 w 27050"/>
                <a:gd name="connsiteY0" fmla="*/ 23444 h 22542"/>
                <a:gd name="connsiteX1" fmla="*/ 0 w 27050"/>
                <a:gd name="connsiteY1" fmla="*/ 0 h 22542"/>
                <a:gd name="connsiteX2" fmla="*/ 27952 w 27050"/>
                <a:gd name="connsiteY2" fmla="*/ 23444 h 2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50" h="22542">
                  <a:moveTo>
                    <a:pt x="27952" y="23444"/>
                  </a:moveTo>
                  <a:cubicBezTo>
                    <a:pt x="15329" y="24346"/>
                    <a:pt x="4508" y="15329"/>
                    <a:pt x="0" y="0"/>
                  </a:cubicBezTo>
                  <a:cubicBezTo>
                    <a:pt x="9919" y="6763"/>
                    <a:pt x="20288" y="13525"/>
                    <a:pt x="27952" y="23444"/>
                  </a:cubicBezTo>
                  <a:close/>
                </a:path>
              </a:pathLst>
            </a:custGeom>
            <a:solidFill>
              <a:srgbClr val="F1C1AE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9">
              <a:extLst>
                <a:ext uri="{FF2B5EF4-FFF2-40B4-BE49-F238E27FC236}">
                  <a16:creationId xmlns:a16="http://schemas.microsoft.com/office/drawing/2014/main" id="{2A6B0249-7847-4EEB-B383-B7A94D288F85}"/>
                </a:ext>
              </a:extLst>
            </p:cNvPr>
            <p:cNvSpPr/>
            <p:nvPr/>
          </p:nvSpPr>
          <p:spPr>
            <a:xfrm>
              <a:off x="2649170" y="2302049"/>
              <a:ext cx="6156" cy="49254"/>
            </a:xfrm>
            <a:custGeom>
              <a:avLst/>
              <a:gdLst>
                <a:gd name="connsiteX0" fmla="*/ 4319 w 0"/>
                <a:gd name="connsiteY0" fmla="*/ 36969 h 36067"/>
                <a:gd name="connsiteX1" fmla="*/ 262 w 0"/>
                <a:gd name="connsiteY1" fmla="*/ 36969 h 36067"/>
                <a:gd name="connsiteX2" fmla="*/ 4319 w 0"/>
                <a:gd name="connsiteY2" fmla="*/ 0 h 36067"/>
                <a:gd name="connsiteX3" fmla="*/ 4319 w 0"/>
                <a:gd name="connsiteY3" fmla="*/ 36969 h 3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36067">
                  <a:moveTo>
                    <a:pt x="4319" y="36969"/>
                  </a:moveTo>
                  <a:cubicBezTo>
                    <a:pt x="2967" y="36969"/>
                    <a:pt x="1614" y="36969"/>
                    <a:pt x="262" y="36969"/>
                  </a:cubicBezTo>
                  <a:cubicBezTo>
                    <a:pt x="262" y="24346"/>
                    <a:pt x="-1542" y="11722"/>
                    <a:pt x="4319" y="0"/>
                  </a:cubicBezTo>
                  <a:cubicBezTo>
                    <a:pt x="4319" y="12624"/>
                    <a:pt x="4319" y="24797"/>
                    <a:pt x="4319" y="36969"/>
                  </a:cubicBezTo>
                  <a:close/>
                </a:path>
              </a:pathLst>
            </a:custGeom>
            <a:solidFill>
              <a:srgbClr val="271F1C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20">
              <a:extLst>
                <a:ext uri="{FF2B5EF4-FFF2-40B4-BE49-F238E27FC236}">
                  <a16:creationId xmlns:a16="http://schemas.microsoft.com/office/drawing/2014/main" id="{F66732EE-35B6-41EE-8A78-AEBEBD125D2A}"/>
                </a:ext>
              </a:extLst>
            </p:cNvPr>
            <p:cNvSpPr/>
            <p:nvPr/>
          </p:nvSpPr>
          <p:spPr>
            <a:xfrm>
              <a:off x="2851822" y="2314979"/>
              <a:ext cx="6156" cy="61567"/>
            </a:xfrm>
            <a:custGeom>
              <a:avLst/>
              <a:gdLst>
                <a:gd name="connsiteX0" fmla="*/ 4699 w 4508"/>
                <a:gd name="connsiteY0" fmla="*/ 45986 h 45084"/>
                <a:gd name="connsiteX1" fmla="*/ 1092 w 4508"/>
                <a:gd name="connsiteY1" fmla="*/ 0 h 45084"/>
                <a:gd name="connsiteX2" fmla="*/ 4699 w 4508"/>
                <a:gd name="connsiteY2" fmla="*/ 45986 h 4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" h="45084">
                  <a:moveTo>
                    <a:pt x="4699" y="45986"/>
                  </a:moveTo>
                  <a:cubicBezTo>
                    <a:pt x="-3417" y="31108"/>
                    <a:pt x="1543" y="15329"/>
                    <a:pt x="1092" y="0"/>
                  </a:cubicBezTo>
                  <a:cubicBezTo>
                    <a:pt x="6953" y="14878"/>
                    <a:pt x="5149" y="30207"/>
                    <a:pt x="4699" y="45986"/>
                  </a:cubicBezTo>
                  <a:close/>
                </a:path>
              </a:pathLst>
            </a:custGeom>
            <a:solidFill>
              <a:srgbClr val="14100C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21">
              <a:extLst>
                <a:ext uri="{FF2B5EF4-FFF2-40B4-BE49-F238E27FC236}">
                  <a16:creationId xmlns:a16="http://schemas.microsoft.com/office/drawing/2014/main" id="{CCBD94F1-5A86-43F0-B7FC-17E4A4E1BAD4}"/>
                </a:ext>
              </a:extLst>
            </p:cNvPr>
            <p:cNvSpPr/>
            <p:nvPr/>
          </p:nvSpPr>
          <p:spPr>
            <a:xfrm>
              <a:off x="1363393" y="2530617"/>
              <a:ext cx="6156" cy="6156"/>
            </a:xfrm>
            <a:custGeom>
              <a:avLst/>
              <a:gdLst>
                <a:gd name="connsiteX0" fmla="*/ 0 w 0"/>
                <a:gd name="connsiteY0" fmla="*/ 338 h 0"/>
                <a:gd name="connsiteX1" fmla="*/ 0 w 0"/>
                <a:gd name="connsiteY1" fmla="*/ 338 h 0"/>
                <a:gd name="connsiteX2" fmla="*/ 0 w 0"/>
                <a:gd name="connsiteY2" fmla="*/ 338 h 0"/>
                <a:gd name="connsiteX3" fmla="*/ 0 w 0"/>
                <a:gd name="connsiteY3" fmla="*/ 33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338"/>
                  </a:moveTo>
                  <a:cubicBezTo>
                    <a:pt x="0" y="338"/>
                    <a:pt x="0" y="-113"/>
                    <a:pt x="0" y="338"/>
                  </a:cubicBezTo>
                  <a:cubicBezTo>
                    <a:pt x="0" y="-113"/>
                    <a:pt x="0" y="-113"/>
                    <a:pt x="0" y="338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080808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22">
              <a:extLst>
                <a:ext uri="{FF2B5EF4-FFF2-40B4-BE49-F238E27FC236}">
                  <a16:creationId xmlns:a16="http://schemas.microsoft.com/office/drawing/2014/main" id="{86400EC0-6F1D-460C-9982-BF0AB2DB7E63}"/>
                </a:ext>
              </a:extLst>
            </p:cNvPr>
            <p:cNvSpPr/>
            <p:nvPr/>
          </p:nvSpPr>
          <p:spPr>
            <a:xfrm>
              <a:off x="1244885" y="1187211"/>
              <a:ext cx="1613053" cy="1803910"/>
            </a:xfrm>
            <a:custGeom>
              <a:avLst/>
              <a:gdLst>
                <a:gd name="connsiteX0" fmla="*/ 1181889 w 1181218"/>
                <a:gd name="connsiteY0" fmla="*/ 926389 h 1320981"/>
                <a:gd name="connsiteX1" fmla="*/ 1181439 w 1181218"/>
                <a:gd name="connsiteY1" fmla="*/ 871385 h 1320981"/>
                <a:gd name="connsiteX2" fmla="*/ 1182340 w 1181218"/>
                <a:gd name="connsiteY2" fmla="*/ 819538 h 1320981"/>
                <a:gd name="connsiteX3" fmla="*/ 1169717 w 1181218"/>
                <a:gd name="connsiteY3" fmla="*/ 806914 h 1320981"/>
                <a:gd name="connsiteX4" fmla="*/ 1154388 w 1181218"/>
                <a:gd name="connsiteY4" fmla="*/ 803758 h 1320981"/>
                <a:gd name="connsiteX5" fmla="*/ 1140411 w 1181218"/>
                <a:gd name="connsiteY5" fmla="*/ 761379 h 1320981"/>
                <a:gd name="connsiteX6" fmla="*/ 1132747 w 1181218"/>
                <a:gd name="connsiteY6" fmla="*/ 726664 h 1320981"/>
                <a:gd name="connsiteX7" fmla="*/ 1109303 w 1181218"/>
                <a:gd name="connsiteY7" fmla="*/ 690596 h 1320981"/>
                <a:gd name="connsiteX8" fmla="*/ 1109303 w 1181218"/>
                <a:gd name="connsiteY8" fmla="*/ 641904 h 1320981"/>
                <a:gd name="connsiteX9" fmla="*/ 1109303 w 1181218"/>
                <a:gd name="connsiteY9" fmla="*/ 641904 h 1320981"/>
                <a:gd name="connsiteX10" fmla="*/ 1109303 w 1181218"/>
                <a:gd name="connsiteY10" fmla="*/ 641904 h 1320981"/>
                <a:gd name="connsiteX11" fmla="*/ 1109303 w 1181218"/>
                <a:gd name="connsiteY11" fmla="*/ 641904 h 1320981"/>
                <a:gd name="connsiteX12" fmla="*/ 1108401 w 1181218"/>
                <a:gd name="connsiteY12" fmla="*/ 597721 h 1320981"/>
                <a:gd name="connsiteX13" fmla="*/ 1091269 w 1181218"/>
                <a:gd name="connsiteY13" fmla="*/ 475091 h 1320981"/>
                <a:gd name="connsiteX14" fmla="*/ 1086310 w 1181218"/>
                <a:gd name="connsiteY14" fmla="*/ 430006 h 1320981"/>
                <a:gd name="connsiteX15" fmla="*/ 1064218 w 1181218"/>
                <a:gd name="connsiteY15" fmla="*/ 363732 h 1320981"/>
                <a:gd name="connsiteX16" fmla="*/ 1063317 w 1181218"/>
                <a:gd name="connsiteY16" fmla="*/ 337583 h 1320981"/>
                <a:gd name="connsiteX17" fmla="*/ 1043930 w 1181218"/>
                <a:gd name="connsiteY17" fmla="*/ 259135 h 1320981"/>
                <a:gd name="connsiteX18" fmla="*/ 1020937 w 1181218"/>
                <a:gd name="connsiteY18" fmla="*/ 203230 h 1320981"/>
                <a:gd name="connsiteX19" fmla="*/ 965032 w 1181218"/>
                <a:gd name="connsiteY19" fmla="*/ 141915 h 1320981"/>
                <a:gd name="connsiteX20" fmla="*/ 908225 w 1181218"/>
                <a:gd name="connsiteY20" fmla="*/ 92773 h 1320981"/>
                <a:gd name="connsiteX21" fmla="*/ 887937 w 1181218"/>
                <a:gd name="connsiteY21" fmla="*/ 83756 h 1320981"/>
                <a:gd name="connsiteX22" fmla="*/ 842402 w 1181218"/>
                <a:gd name="connsiteY22" fmla="*/ 58058 h 1320981"/>
                <a:gd name="connsiteX23" fmla="*/ 807236 w 1181218"/>
                <a:gd name="connsiteY23" fmla="*/ 46336 h 1320981"/>
                <a:gd name="connsiteX24" fmla="*/ 740510 w 1181218"/>
                <a:gd name="connsiteY24" fmla="*/ 21539 h 1320981"/>
                <a:gd name="connsiteX25" fmla="*/ 672432 w 1181218"/>
                <a:gd name="connsiteY25" fmla="*/ 10719 h 1320981"/>
                <a:gd name="connsiteX26" fmla="*/ 541236 w 1181218"/>
                <a:gd name="connsiteY26" fmla="*/ 1251 h 1320981"/>
                <a:gd name="connsiteX27" fmla="*/ 425819 w 1181218"/>
                <a:gd name="connsiteY27" fmla="*/ 14326 h 1320981"/>
                <a:gd name="connsiteX28" fmla="*/ 336551 w 1181218"/>
                <a:gd name="connsiteY28" fmla="*/ 37770 h 1320981"/>
                <a:gd name="connsiteX29" fmla="*/ 271629 w 1181218"/>
                <a:gd name="connsiteY29" fmla="*/ 66173 h 1320981"/>
                <a:gd name="connsiteX30" fmla="*/ 220233 w 1181218"/>
                <a:gd name="connsiteY30" fmla="*/ 90068 h 1320981"/>
                <a:gd name="connsiteX31" fmla="*/ 190928 w 1181218"/>
                <a:gd name="connsiteY31" fmla="*/ 109454 h 1320981"/>
                <a:gd name="connsiteX32" fmla="*/ 171541 w 1181218"/>
                <a:gd name="connsiteY32" fmla="*/ 130644 h 1320981"/>
                <a:gd name="connsiteX33" fmla="*/ 112931 w 1181218"/>
                <a:gd name="connsiteY33" fmla="*/ 201878 h 1320981"/>
                <a:gd name="connsiteX34" fmla="*/ 81823 w 1181218"/>
                <a:gd name="connsiteY34" fmla="*/ 285284 h 1320981"/>
                <a:gd name="connsiteX35" fmla="*/ 82274 w 1181218"/>
                <a:gd name="connsiteY35" fmla="*/ 284834 h 1320981"/>
                <a:gd name="connsiteX36" fmla="*/ 66494 w 1181218"/>
                <a:gd name="connsiteY36" fmla="*/ 339386 h 1320981"/>
                <a:gd name="connsiteX37" fmla="*/ 63338 w 1181218"/>
                <a:gd name="connsiteY37" fmla="*/ 369593 h 1320981"/>
                <a:gd name="connsiteX38" fmla="*/ 58830 w 1181218"/>
                <a:gd name="connsiteY38" fmla="*/ 422342 h 1320981"/>
                <a:gd name="connsiteX39" fmla="*/ 63338 w 1181218"/>
                <a:gd name="connsiteY39" fmla="*/ 528291 h 1320981"/>
                <a:gd name="connsiteX40" fmla="*/ 76413 w 1181218"/>
                <a:gd name="connsiteY40" fmla="*/ 597270 h 1320981"/>
                <a:gd name="connsiteX41" fmla="*/ 78667 w 1181218"/>
                <a:gd name="connsiteY41" fmla="*/ 641003 h 1320981"/>
                <a:gd name="connsiteX42" fmla="*/ 38993 w 1181218"/>
                <a:gd name="connsiteY42" fmla="*/ 682481 h 1320981"/>
                <a:gd name="connsiteX43" fmla="*/ 37640 w 1181218"/>
                <a:gd name="connsiteY43" fmla="*/ 696457 h 1320981"/>
                <a:gd name="connsiteX44" fmla="*/ 16901 w 1181218"/>
                <a:gd name="connsiteY44" fmla="*/ 728918 h 1320981"/>
                <a:gd name="connsiteX45" fmla="*/ 3826 w 1181218"/>
                <a:gd name="connsiteY45" fmla="*/ 815931 h 1320981"/>
                <a:gd name="connsiteX46" fmla="*/ 22762 w 1181218"/>
                <a:gd name="connsiteY46" fmla="*/ 918273 h 1320981"/>
                <a:gd name="connsiteX47" fmla="*/ 59281 w 1181218"/>
                <a:gd name="connsiteY47" fmla="*/ 974178 h 1320981"/>
                <a:gd name="connsiteX48" fmla="*/ 48009 w 1181218"/>
                <a:gd name="connsiteY48" fmla="*/ 971473 h 1320981"/>
                <a:gd name="connsiteX49" fmla="*/ 91291 w 1181218"/>
                <a:gd name="connsiteY49" fmla="*/ 987253 h 1320981"/>
                <a:gd name="connsiteX50" fmla="*/ 162525 w 1181218"/>
                <a:gd name="connsiteY50" fmla="*/ 1006189 h 1320981"/>
                <a:gd name="connsiteX51" fmla="*/ 157114 w 1181218"/>
                <a:gd name="connsiteY51" fmla="*/ 946677 h 1320981"/>
                <a:gd name="connsiteX52" fmla="*/ 166131 w 1181218"/>
                <a:gd name="connsiteY52" fmla="*/ 735680 h 1320981"/>
                <a:gd name="connsiteX53" fmla="*/ 176501 w 1181218"/>
                <a:gd name="connsiteY53" fmla="*/ 646413 h 1320981"/>
                <a:gd name="connsiteX54" fmla="*/ 176501 w 1181218"/>
                <a:gd name="connsiteY54" fmla="*/ 646413 h 1320981"/>
                <a:gd name="connsiteX55" fmla="*/ 176501 w 1181218"/>
                <a:gd name="connsiteY55" fmla="*/ 646413 h 1320981"/>
                <a:gd name="connsiteX56" fmla="*/ 185067 w 1181218"/>
                <a:gd name="connsiteY56" fmla="*/ 573826 h 1320981"/>
                <a:gd name="connsiteX57" fmla="*/ 190026 w 1181218"/>
                <a:gd name="connsiteY57" fmla="*/ 541816 h 1320981"/>
                <a:gd name="connsiteX58" fmla="*/ 198592 w 1181218"/>
                <a:gd name="connsiteY58" fmla="*/ 474189 h 1320981"/>
                <a:gd name="connsiteX59" fmla="*/ 238718 w 1181218"/>
                <a:gd name="connsiteY59" fmla="*/ 352010 h 1320981"/>
                <a:gd name="connsiteX60" fmla="*/ 276589 w 1181218"/>
                <a:gd name="connsiteY60" fmla="*/ 349756 h 1320981"/>
                <a:gd name="connsiteX61" fmla="*/ 341060 w 1181218"/>
                <a:gd name="connsiteY61" fmla="*/ 347050 h 1320981"/>
                <a:gd name="connsiteX62" fmla="*/ 392456 w 1181218"/>
                <a:gd name="connsiteY62" fmla="*/ 343444 h 1320981"/>
                <a:gd name="connsiteX63" fmla="*/ 523202 w 1181218"/>
                <a:gd name="connsiteY63" fmla="*/ 340739 h 1320981"/>
                <a:gd name="connsiteX64" fmla="*/ 881175 w 1181218"/>
                <a:gd name="connsiteY64" fmla="*/ 333525 h 1320981"/>
                <a:gd name="connsiteX65" fmla="*/ 905971 w 1181218"/>
                <a:gd name="connsiteY65" fmla="*/ 346600 h 1320981"/>
                <a:gd name="connsiteX66" fmla="*/ 990730 w 1181218"/>
                <a:gd name="connsiteY66" fmla="*/ 547226 h 1320981"/>
                <a:gd name="connsiteX67" fmla="*/ 1022290 w 1181218"/>
                <a:gd name="connsiteY67" fmla="*/ 686989 h 1320981"/>
                <a:gd name="connsiteX68" fmla="*/ 1029503 w 1181218"/>
                <a:gd name="connsiteY68" fmla="*/ 860565 h 1320981"/>
                <a:gd name="connsiteX69" fmla="*/ 1005157 w 1181218"/>
                <a:gd name="connsiteY69" fmla="*/ 1009344 h 1320981"/>
                <a:gd name="connsiteX70" fmla="*/ 1020035 w 1181218"/>
                <a:gd name="connsiteY70" fmla="*/ 1009344 h 1320981"/>
                <a:gd name="connsiteX71" fmla="*/ 1041676 w 1181218"/>
                <a:gd name="connsiteY71" fmla="*/ 998073 h 1320981"/>
                <a:gd name="connsiteX72" fmla="*/ 1041676 w 1181218"/>
                <a:gd name="connsiteY72" fmla="*/ 998073 h 1320981"/>
                <a:gd name="connsiteX73" fmla="*/ 1120123 w 1181218"/>
                <a:gd name="connsiteY73" fmla="*/ 989958 h 1320981"/>
                <a:gd name="connsiteX74" fmla="*/ 1057906 w 1181218"/>
                <a:gd name="connsiteY74" fmla="*/ 1102670 h 1320981"/>
                <a:gd name="connsiteX75" fmla="*/ 945195 w 1181218"/>
                <a:gd name="connsiteY75" fmla="*/ 1204110 h 1320981"/>
                <a:gd name="connsiteX76" fmla="*/ 865395 w 1181218"/>
                <a:gd name="connsiteY76" fmla="*/ 1235219 h 1320981"/>
                <a:gd name="connsiteX77" fmla="*/ 858181 w 1181218"/>
                <a:gd name="connsiteY77" fmla="*/ 1249646 h 1320981"/>
                <a:gd name="connsiteX78" fmla="*/ 902815 w 1181218"/>
                <a:gd name="connsiteY78" fmla="*/ 1323134 h 1320981"/>
                <a:gd name="connsiteX79" fmla="*/ 971344 w 1181218"/>
                <a:gd name="connsiteY79" fmla="*/ 1255507 h 1320981"/>
                <a:gd name="connsiteX80" fmla="*/ 983968 w 1181218"/>
                <a:gd name="connsiteY80" fmla="*/ 1234317 h 1320981"/>
                <a:gd name="connsiteX81" fmla="*/ 1013723 w 1181218"/>
                <a:gd name="connsiteY81" fmla="*/ 1205914 h 1320981"/>
                <a:gd name="connsiteX82" fmla="*/ 1119672 w 1181218"/>
                <a:gd name="connsiteY82" fmla="*/ 1075619 h 1320981"/>
                <a:gd name="connsiteX83" fmla="*/ 1151683 w 1181218"/>
                <a:gd name="connsiteY83" fmla="*/ 1008443 h 1320981"/>
                <a:gd name="connsiteX84" fmla="*/ 1171971 w 1181218"/>
                <a:gd name="connsiteY84" fmla="*/ 973728 h 1320981"/>
                <a:gd name="connsiteX85" fmla="*/ 1181889 w 1181218"/>
                <a:gd name="connsiteY85" fmla="*/ 926389 h 132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181218" h="1320981">
                  <a:moveTo>
                    <a:pt x="1181889" y="926389"/>
                  </a:moveTo>
                  <a:cubicBezTo>
                    <a:pt x="1183242" y="904748"/>
                    <a:pt x="1180086" y="892124"/>
                    <a:pt x="1181439" y="871385"/>
                  </a:cubicBezTo>
                  <a:cubicBezTo>
                    <a:pt x="1176479" y="856507"/>
                    <a:pt x="1187300" y="834416"/>
                    <a:pt x="1182340" y="819538"/>
                  </a:cubicBezTo>
                  <a:cubicBezTo>
                    <a:pt x="1179184" y="813677"/>
                    <a:pt x="1179184" y="813677"/>
                    <a:pt x="1169717" y="806914"/>
                  </a:cubicBezTo>
                  <a:cubicBezTo>
                    <a:pt x="1162052" y="804660"/>
                    <a:pt x="1157994" y="806013"/>
                    <a:pt x="1154388" y="803758"/>
                  </a:cubicBezTo>
                  <a:cubicBezTo>
                    <a:pt x="1132296" y="795192"/>
                    <a:pt x="1141764" y="776257"/>
                    <a:pt x="1140411" y="761379"/>
                  </a:cubicBezTo>
                  <a:cubicBezTo>
                    <a:pt x="1139510" y="748755"/>
                    <a:pt x="1145371" y="734779"/>
                    <a:pt x="1132747" y="726664"/>
                  </a:cubicBezTo>
                  <a:cubicBezTo>
                    <a:pt x="1131395" y="725762"/>
                    <a:pt x="1108852" y="696908"/>
                    <a:pt x="1109303" y="690596"/>
                  </a:cubicBezTo>
                  <a:cubicBezTo>
                    <a:pt x="1107950" y="677521"/>
                    <a:pt x="1109754" y="642355"/>
                    <a:pt x="1109303" y="641904"/>
                  </a:cubicBezTo>
                  <a:cubicBezTo>
                    <a:pt x="1109303" y="641904"/>
                    <a:pt x="1109303" y="641904"/>
                    <a:pt x="1109303" y="641904"/>
                  </a:cubicBezTo>
                  <a:lnTo>
                    <a:pt x="1109303" y="641904"/>
                  </a:lnTo>
                  <a:lnTo>
                    <a:pt x="1109303" y="641904"/>
                  </a:lnTo>
                  <a:cubicBezTo>
                    <a:pt x="1107500" y="638298"/>
                    <a:pt x="1108401" y="608992"/>
                    <a:pt x="1108401" y="597721"/>
                  </a:cubicBezTo>
                  <a:cubicBezTo>
                    <a:pt x="1107950" y="565260"/>
                    <a:pt x="1096679" y="482305"/>
                    <a:pt x="1091269" y="475091"/>
                  </a:cubicBezTo>
                  <a:cubicBezTo>
                    <a:pt x="1086761" y="460213"/>
                    <a:pt x="1090818" y="444884"/>
                    <a:pt x="1086310" y="430006"/>
                  </a:cubicBezTo>
                  <a:cubicBezTo>
                    <a:pt x="1086310" y="407013"/>
                    <a:pt x="1061513" y="387627"/>
                    <a:pt x="1064218" y="363732"/>
                  </a:cubicBezTo>
                  <a:cubicBezTo>
                    <a:pt x="1061513" y="355166"/>
                    <a:pt x="1064218" y="346149"/>
                    <a:pt x="1063317" y="337583"/>
                  </a:cubicBezTo>
                  <a:cubicBezTo>
                    <a:pt x="1060612" y="302867"/>
                    <a:pt x="1066923" y="287088"/>
                    <a:pt x="1043930" y="259135"/>
                  </a:cubicBezTo>
                  <a:cubicBezTo>
                    <a:pt x="1039422" y="251471"/>
                    <a:pt x="1024995" y="210444"/>
                    <a:pt x="1020937" y="203230"/>
                  </a:cubicBezTo>
                  <a:cubicBezTo>
                    <a:pt x="1008313" y="173925"/>
                    <a:pt x="984418" y="166712"/>
                    <a:pt x="965032" y="141915"/>
                  </a:cubicBezTo>
                  <a:cubicBezTo>
                    <a:pt x="949252" y="114864"/>
                    <a:pt x="937079" y="103142"/>
                    <a:pt x="908225" y="92773"/>
                  </a:cubicBezTo>
                  <a:cubicBezTo>
                    <a:pt x="904618" y="92773"/>
                    <a:pt x="889290" y="87814"/>
                    <a:pt x="887937" y="83756"/>
                  </a:cubicBezTo>
                  <a:cubicBezTo>
                    <a:pt x="880724" y="70681"/>
                    <a:pt x="856378" y="58959"/>
                    <a:pt x="842402" y="58058"/>
                  </a:cubicBezTo>
                  <a:cubicBezTo>
                    <a:pt x="825270" y="54902"/>
                    <a:pt x="822114" y="54451"/>
                    <a:pt x="807236" y="46336"/>
                  </a:cubicBezTo>
                  <a:cubicBezTo>
                    <a:pt x="786948" y="32359"/>
                    <a:pt x="764405" y="26048"/>
                    <a:pt x="740510" y="21539"/>
                  </a:cubicBezTo>
                  <a:cubicBezTo>
                    <a:pt x="717968" y="17481"/>
                    <a:pt x="694975" y="15227"/>
                    <a:pt x="672432" y="10719"/>
                  </a:cubicBezTo>
                  <a:cubicBezTo>
                    <a:pt x="629151" y="2153"/>
                    <a:pt x="584968" y="-2356"/>
                    <a:pt x="541236" y="1251"/>
                  </a:cubicBezTo>
                  <a:cubicBezTo>
                    <a:pt x="502914" y="4407"/>
                    <a:pt x="464141" y="6210"/>
                    <a:pt x="425819" y="14326"/>
                  </a:cubicBezTo>
                  <a:cubicBezTo>
                    <a:pt x="385243" y="23342"/>
                    <a:pt x="373972" y="18383"/>
                    <a:pt x="336551" y="37770"/>
                  </a:cubicBezTo>
                  <a:cubicBezTo>
                    <a:pt x="318968" y="49041"/>
                    <a:pt x="288311" y="53549"/>
                    <a:pt x="271629" y="66173"/>
                  </a:cubicBezTo>
                  <a:cubicBezTo>
                    <a:pt x="264867" y="70681"/>
                    <a:pt x="223840" y="80149"/>
                    <a:pt x="220233" y="90068"/>
                  </a:cubicBezTo>
                  <a:cubicBezTo>
                    <a:pt x="213019" y="95027"/>
                    <a:pt x="192731" y="104946"/>
                    <a:pt x="190928" y="109454"/>
                  </a:cubicBezTo>
                  <a:cubicBezTo>
                    <a:pt x="184616" y="114414"/>
                    <a:pt x="177853" y="125685"/>
                    <a:pt x="171541" y="130644"/>
                  </a:cubicBezTo>
                  <a:cubicBezTo>
                    <a:pt x="135023" y="157695"/>
                    <a:pt x="123752" y="156793"/>
                    <a:pt x="112931" y="201878"/>
                  </a:cubicBezTo>
                  <a:cubicBezTo>
                    <a:pt x="105267" y="219912"/>
                    <a:pt x="89487" y="267251"/>
                    <a:pt x="81823" y="285284"/>
                  </a:cubicBezTo>
                  <a:lnTo>
                    <a:pt x="82274" y="284834"/>
                  </a:lnTo>
                  <a:cubicBezTo>
                    <a:pt x="84979" y="303769"/>
                    <a:pt x="64240" y="320451"/>
                    <a:pt x="66494" y="339386"/>
                  </a:cubicBezTo>
                  <a:cubicBezTo>
                    <a:pt x="61535" y="346600"/>
                    <a:pt x="68298" y="362379"/>
                    <a:pt x="63338" y="369593"/>
                  </a:cubicBezTo>
                  <a:cubicBezTo>
                    <a:pt x="61986" y="384471"/>
                    <a:pt x="60182" y="407464"/>
                    <a:pt x="58830" y="422342"/>
                  </a:cubicBezTo>
                  <a:cubicBezTo>
                    <a:pt x="54772" y="462918"/>
                    <a:pt x="60182" y="487715"/>
                    <a:pt x="63338" y="528291"/>
                  </a:cubicBezTo>
                  <a:cubicBezTo>
                    <a:pt x="65142" y="545874"/>
                    <a:pt x="76413" y="597270"/>
                    <a:pt x="76413" y="597270"/>
                  </a:cubicBezTo>
                  <a:cubicBezTo>
                    <a:pt x="81823" y="604033"/>
                    <a:pt x="78216" y="636494"/>
                    <a:pt x="78667" y="641003"/>
                  </a:cubicBezTo>
                  <a:cubicBezTo>
                    <a:pt x="60182" y="655881"/>
                    <a:pt x="51165" y="662643"/>
                    <a:pt x="38993" y="682481"/>
                  </a:cubicBezTo>
                  <a:lnTo>
                    <a:pt x="37640" y="696457"/>
                  </a:lnTo>
                  <a:cubicBezTo>
                    <a:pt x="34033" y="713138"/>
                    <a:pt x="26820" y="716294"/>
                    <a:pt x="16901" y="728918"/>
                  </a:cubicBezTo>
                  <a:cubicBezTo>
                    <a:pt x="-1133" y="752362"/>
                    <a:pt x="-3387" y="792036"/>
                    <a:pt x="3826" y="815931"/>
                  </a:cubicBezTo>
                  <a:cubicBezTo>
                    <a:pt x="9237" y="834416"/>
                    <a:pt x="20508" y="894379"/>
                    <a:pt x="22762" y="918273"/>
                  </a:cubicBezTo>
                  <a:cubicBezTo>
                    <a:pt x="25016" y="941717"/>
                    <a:pt x="36287" y="963358"/>
                    <a:pt x="59281" y="974178"/>
                  </a:cubicBezTo>
                  <a:lnTo>
                    <a:pt x="48009" y="971473"/>
                  </a:lnTo>
                  <a:cubicBezTo>
                    <a:pt x="57477" y="972375"/>
                    <a:pt x="84979" y="975982"/>
                    <a:pt x="91291" y="987253"/>
                  </a:cubicBezTo>
                  <a:cubicBezTo>
                    <a:pt x="117891" y="991311"/>
                    <a:pt x="136826" y="999426"/>
                    <a:pt x="162525" y="1006189"/>
                  </a:cubicBezTo>
                  <a:cubicBezTo>
                    <a:pt x="165680" y="986351"/>
                    <a:pt x="158016" y="947578"/>
                    <a:pt x="157114" y="946677"/>
                  </a:cubicBezTo>
                  <a:cubicBezTo>
                    <a:pt x="152155" y="867328"/>
                    <a:pt x="153508" y="814579"/>
                    <a:pt x="166131" y="735680"/>
                  </a:cubicBezTo>
                  <a:cubicBezTo>
                    <a:pt x="171091" y="706375"/>
                    <a:pt x="172894" y="676169"/>
                    <a:pt x="176501" y="646413"/>
                  </a:cubicBezTo>
                  <a:cubicBezTo>
                    <a:pt x="176501" y="646413"/>
                    <a:pt x="176501" y="646413"/>
                    <a:pt x="176501" y="646413"/>
                  </a:cubicBezTo>
                  <a:cubicBezTo>
                    <a:pt x="176501" y="646413"/>
                    <a:pt x="176501" y="646413"/>
                    <a:pt x="176501" y="646413"/>
                  </a:cubicBezTo>
                  <a:cubicBezTo>
                    <a:pt x="181460" y="636043"/>
                    <a:pt x="184165" y="572023"/>
                    <a:pt x="185067" y="573826"/>
                  </a:cubicBezTo>
                  <a:cubicBezTo>
                    <a:pt x="191379" y="563908"/>
                    <a:pt x="188674" y="552637"/>
                    <a:pt x="190026" y="541816"/>
                  </a:cubicBezTo>
                  <a:cubicBezTo>
                    <a:pt x="188223" y="516118"/>
                    <a:pt x="197240" y="471935"/>
                    <a:pt x="198592" y="474189"/>
                  </a:cubicBezTo>
                  <a:cubicBezTo>
                    <a:pt x="205806" y="431359"/>
                    <a:pt x="221135" y="391233"/>
                    <a:pt x="238718" y="352010"/>
                  </a:cubicBezTo>
                  <a:cubicBezTo>
                    <a:pt x="251341" y="347952"/>
                    <a:pt x="263965" y="350657"/>
                    <a:pt x="276589" y="349756"/>
                  </a:cubicBezTo>
                  <a:cubicBezTo>
                    <a:pt x="298229" y="348403"/>
                    <a:pt x="319870" y="353362"/>
                    <a:pt x="341060" y="347050"/>
                  </a:cubicBezTo>
                  <a:cubicBezTo>
                    <a:pt x="357741" y="342091"/>
                    <a:pt x="375324" y="343895"/>
                    <a:pt x="392456" y="343444"/>
                  </a:cubicBezTo>
                  <a:cubicBezTo>
                    <a:pt x="436189" y="342542"/>
                    <a:pt x="479470" y="341640"/>
                    <a:pt x="523202" y="340739"/>
                  </a:cubicBezTo>
                  <a:cubicBezTo>
                    <a:pt x="642677" y="338484"/>
                    <a:pt x="761700" y="336230"/>
                    <a:pt x="881175" y="333525"/>
                  </a:cubicBezTo>
                  <a:cubicBezTo>
                    <a:pt x="892446" y="333074"/>
                    <a:pt x="900110" y="334878"/>
                    <a:pt x="905971" y="346600"/>
                  </a:cubicBezTo>
                  <a:cubicBezTo>
                    <a:pt x="937981" y="411972"/>
                    <a:pt x="967737" y="478247"/>
                    <a:pt x="990730" y="547226"/>
                  </a:cubicBezTo>
                  <a:cubicBezTo>
                    <a:pt x="1006059" y="592762"/>
                    <a:pt x="1022290" y="686989"/>
                    <a:pt x="1022290" y="686989"/>
                  </a:cubicBezTo>
                  <a:cubicBezTo>
                    <a:pt x="1022740" y="694203"/>
                    <a:pt x="1029503" y="818636"/>
                    <a:pt x="1029503" y="860565"/>
                  </a:cubicBezTo>
                  <a:cubicBezTo>
                    <a:pt x="1026798" y="883107"/>
                    <a:pt x="1005608" y="995368"/>
                    <a:pt x="1005157" y="1009344"/>
                  </a:cubicBezTo>
                  <a:cubicBezTo>
                    <a:pt x="1008764" y="1009344"/>
                    <a:pt x="1017781" y="1013402"/>
                    <a:pt x="1020035" y="1009344"/>
                  </a:cubicBezTo>
                  <a:cubicBezTo>
                    <a:pt x="1020035" y="1009344"/>
                    <a:pt x="1032659" y="1000778"/>
                    <a:pt x="1041676" y="998073"/>
                  </a:cubicBezTo>
                  <a:cubicBezTo>
                    <a:pt x="1041676" y="998073"/>
                    <a:pt x="1041676" y="998073"/>
                    <a:pt x="1041676" y="998073"/>
                  </a:cubicBezTo>
                  <a:cubicBezTo>
                    <a:pt x="1068276" y="1006189"/>
                    <a:pt x="1091269" y="993114"/>
                    <a:pt x="1120123" y="989958"/>
                  </a:cubicBezTo>
                  <a:cubicBezTo>
                    <a:pt x="1102089" y="1033690"/>
                    <a:pt x="1085859" y="1064799"/>
                    <a:pt x="1057906" y="1102670"/>
                  </a:cubicBezTo>
                  <a:cubicBezTo>
                    <a:pt x="1027700" y="1143246"/>
                    <a:pt x="999747" y="1189232"/>
                    <a:pt x="945195" y="1204110"/>
                  </a:cubicBezTo>
                  <a:cubicBezTo>
                    <a:pt x="945195" y="1204561"/>
                    <a:pt x="873059" y="1234768"/>
                    <a:pt x="865395" y="1235219"/>
                  </a:cubicBezTo>
                  <a:cubicBezTo>
                    <a:pt x="854575" y="1235670"/>
                    <a:pt x="856829" y="1243785"/>
                    <a:pt x="858181" y="1249646"/>
                  </a:cubicBezTo>
                  <a:cubicBezTo>
                    <a:pt x="860886" y="1260015"/>
                    <a:pt x="893347" y="1306903"/>
                    <a:pt x="902815" y="1323134"/>
                  </a:cubicBezTo>
                  <a:cubicBezTo>
                    <a:pt x="926259" y="1300141"/>
                    <a:pt x="948802" y="1277598"/>
                    <a:pt x="971344" y="1255507"/>
                  </a:cubicBezTo>
                  <a:cubicBezTo>
                    <a:pt x="971795" y="1256409"/>
                    <a:pt x="980812" y="1237022"/>
                    <a:pt x="983968" y="1234317"/>
                  </a:cubicBezTo>
                  <a:cubicBezTo>
                    <a:pt x="1001100" y="1218537"/>
                    <a:pt x="1001100" y="1218537"/>
                    <a:pt x="1013723" y="1205914"/>
                  </a:cubicBezTo>
                  <a:cubicBezTo>
                    <a:pt x="1053849" y="1166690"/>
                    <a:pt x="1091720" y="1125212"/>
                    <a:pt x="1119672" y="1075619"/>
                  </a:cubicBezTo>
                  <a:cubicBezTo>
                    <a:pt x="1130493" y="1056233"/>
                    <a:pt x="1145371" y="1032338"/>
                    <a:pt x="1151683" y="1008443"/>
                  </a:cubicBezTo>
                  <a:cubicBezTo>
                    <a:pt x="1159347" y="988155"/>
                    <a:pt x="1149879" y="983646"/>
                    <a:pt x="1171971" y="973728"/>
                  </a:cubicBezTo>
                  <a:cubicBezTo>
                    <a:pt x="1181889" y="960653"/>
                    <a:pt x="1183242" y="943972"/>
                    <a:pt x="1181889" y="926389"/>
                  </a:cubicBezTo>
                  <a:close/>
                </a:path>
              </a:pathLst>
            </a:custGeom>
            <a:solidFill>
              <a:srgbClr val="080808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5" name="想法泡泡: 雲朵 44">
            <a:extLst>
              <a:ext uri="{FF2B5EF4-FFF2-40B4-BE49-F238E27FC236}">
                <a16:creationId xmlns:a16="http://schemas.microsoft.com/office/drawing/2014/main" id="{F1E787B7-E18E-4D94-8F6E-0AEA32AE0370}"/>
              </a:ext>
            </a:extLst>
          </p:cNvPr>
          <p:cNvSpPr/>
          <p:nvPr/>
        </p:nvSpPr>
        <p:spPr>
          <a:xfrm>
            <a:off x="2951932" y="1124203"/>
            <a:ext cx="3395275" cy="1964303"/>
          </a:xfrm>
          <a:prstGeom prst="cloudCallout">
            <a:avLst>
              <a:gd name="adj1" fmla="val -57525"/>
              <a:gd name="adj2" fmla="val 75371"/>
            </a:avLst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CB7C5A17-ED48-450F-9144-6B04E2BFA3C1}"/>
              </a:ext>
            </a:extLst>
          </p:cNvPr>
          <p:cNvSpPr/>
          <p:nvPr/>
        </p:nvSpPr>
        <p:spPr>
          <a:xfrm>
            <a:off x="3483322" y="1454814"/>
            <a:ext cx="25530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kern="1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儘快刪除</a:t>
            </a:r>
            <a:r>
              <a:rPr lang="en-US" altLang="zh-TW" sz="3200" kern="1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!</a:t>
            </a:r>
          </a:p>
          <a:p>
            <a:pPr algn="ctr"/>
            <a:r>
              <a:rPr lang="zh-TW" altLang="en-US" sz="3200" kern="1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不要散布</a:t>
            </a:r>
            <a:r>
              <a:rPr lang="en-US" altLang="zh-TW" sz="3200" kern="1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!</a:t>
            </a:r>
            <a:endParaRPr lang="zh-TW" altLang="en-US" sz="3200" kern="100" dirty="0">
              <a:solidFill>
                <a:srgbClr val="FF000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266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5" grpId="0" animBg="1"/>
      <p:bldP spid="16" grpId="0" animBg="1"/>
      <p:bldP spid="17" grpId="0" animBg="1"/>
      <p:bldP spid="20" grpId="0" animBg="1"/>
      <p:bldP spid="6" grpId="0"/>
      <p:bldP spid="21" grpId="0"/>
      <p:bldP spid="22" grpId="0"/>
      <p:bldP spid="23" grpId="0"/>
      <p:bldP spid="45" grpId="0" animBg="1"/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36">
            <a:extLst>
              <a:ext uri="{FF2B5EF4-FFF2-40B4-BE49-F238E27FC236}">
                <a16:creationId xmlns:a16="http://schemas.microsoft.com/office/drawing/2014/main" id="{CE6F4AF7-0532-4079-8E42-B0E7E36890B0}"/>
              </a:ext>
            </a:extLst>
          </p:cNvPr>
          <p:cNvGrpSpPr/>
          <p:nvPr/>
        </p:nvGrpSpPr>
        <p:grpSpPr>
          <a:xfrm>
            <a:off x="995145" y="1749450"/>
            <a:ext cx="10294608" cy="865397"/>
            <a:chOff x="985813" y="2337277"/>
            <a:chExt cx="10294608" cy="865397"/>
          </a:xfrm>
        </p:grpSpPr>
        <p:sp>
          <p:nvSpPr>
            <p:cNvPr id="4" name="직사각형 35">
              <a:extLst>
                <a:ext uri="{FF2B5EF4-FFF2-40B4-BE49-F238E27FC236}">
                  <a16:creationId xmlns:a16="http://schemas.microsoft.com/office/drawing/2014/main" id="{DDEE5DF6-3EDE-4B2F-AF30-96317F537C6B}"/>
                </a:ext>
              </a:extLst>
            </p:cNvPr>
            <p:cNvSpPr/>
            <p:nvPr/>
          </p:nvSpPr>
          <p:spPr>
            <a:xfrm>
              <a:off x="985813" y="2337277"/>
              <a:ext cx="2506629" cy="113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Hanyi Senty Chalk Original" panose="03000600000000000000" pitchFamily="66" charset="-120"/>
              </a:endParaRPr>
            </a:p>
          </p:txBody>
        </p:sp>
        <p:sp>
          <p:nvSpPr>
            <p:cNvPr id="5" name="직사각형 39">
              <a:extLst>
                <a:ext uri="{FF2B5EF4-FFF2-40B4-BE49-F238E27FC236}">
                  <a16:creationId xmlns:a16="http://schemas.microsoft.com/office/drawing/2014/main" id="{6FB05D6F-DF22-4744-AF37-735B826B31F3}"/>
                </a:ext>
              </a:extLst>
            </p:cNvPr>
            <p:cNvSpPr/>
            <p:nvPr/>
          </p:nvSpPr>
          <p:spPr>
            <a:xfrm>
              <a:off x="1346770" y="3088745"/>
              <a:ext cx="3748394" cy="113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Hanyi Senty Chalk Original" panose="03000600000000000000" pitchFamily="66" charset="-120"/>
              </a:endParaRPr>
            </a:p>
          </p:txBody>
        </p:sp>
        <p:sp>
          <p:nvSpPr>
            <p:cNvPr id="6" name="U-Turn Arrow 1">
              <a:extLst>
                <a:ext uri="{FF2B5EF4-FFF2-40B4-BE49-F238E27FC236}">
                  <a16:creationId xmlns:a16="http://schemas.microsoft.com/office/drawing/2014/main" id="{29E89594-7C25-4C62-A5A0-EDA57288065D}"/>
                </a:ext>
              </a:extLst>
            </p:cNvPr>
            <p:cNvSpPr/>
            <p:nvPr/>
          </p:nvSpPr>
          <p:spPr>
            <a:xfrm rot="5400000">
              <a:off x="6955830" y="-1121917"/>
              <a:ext cx="861203" cy="7787979"/>
            </a:xfrm>
            <a:custGeom>
              <a:avLst/>
              <a:gdLst/>
              <a:ahLst/>
              <a:cxnLst/>
              <a:rect l="l" t="t" r="r" b="b"/>
              <a:pathLst>
                <a:path w="983130" h="7562983">
                  <a:moveTo>
                    <a:pt x="0" y="7562983"/>
                  </a:moveTo>
                  <a:lnTo>
                    <a:pt x="0" y="491565"/>
                  </a:lnTo>
                  <a:cubicBezTo>
                    <a:pt x="0" y="220081"/>
                    <a:pt x="220081" y="0"/>
                    <a:pt x="491565" y="0"/>
                  </a:cubicBezTo>
                  <a:cubicBezTo>
                    <a:pt x="763049" y="0"/>
                    <a:pt x="983130" y="220081"/>
                    <a:pt x="983130" y="491565"/>
                  </a:cubicBezTo>
                  <a:lnTo>
                    <a:pt x="983130" y="6086338"/>
                  </a:lnTo>
                  <a:lnTo>
                    <a:pt x="855939" y="6086338"/>
                  </a:lnTo>
                  <a:lnTo>
                    <a:pt x="855939" y="491565"/>
                  </a:lnTo>
                  <a:cubicBezTo>
                    <a:pt x="855939" y="290326"/>
                    <a:pt x="692803" y="127190"/>
                    <a:pt x="491565" y="127190"/>
                  </a:cubicBezTo>
                  <a:lnTo>
                    <a:pt x="491564" y="127190"/>
                  </a:lnTo>
                  <a:cubicBezTo>
                    <a:pt x="290326" y="127190"/>
                    <a:pt x="127190" y="290326"/>
                    <a:pt x="127190" y="491565"/>
                  </a:cubicBezTo>
                  <a:lnTo>
                    <a:pt x="127190" y="75629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  <a:latin typeface="Hanyi Senty Chalk Original" panose="03000600000000000000" pitchFamily="66" charset="-120"/>
              </a:endParaRPr>
            </a:p>
          </p:txBody>
        </p:sp>
      </p:grpSp>
      <p:sp>
        <p:nvSpPr>
          <p:cNvPr id="7" name="Bent Arrow 3">
            <a:extLst>
              <a:ext uri="{FF2B5EF4-FFF2-40B4-BE49-F238E27FC236}">
                <a16:creationId xmlns:a16="http://schemas.microsoft.com/office/drawing/2014/main" id="{17FB6EE4-45D4-42DB-9352-5ACD31F19CE3}"/>
              </a:ext>
            </a:extLst>
          </p:cNvPr>
          <p:cNvSpPr/>
          <p:nvPr/>
        </p:nvSpPr>
        <p:spPr>
          <a:xfrm rot="16200000" flipH="1">
            <a:off x="2120570" y="2169459"/>
            <a:ext cx="451972" cy="756032"/>
          </a:xfrm>
          <a:prstGeom prst="bentArrow">
            <a:avLst>
              <a:gd name="adj1" fmla="val 24114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latin typeface="Hanyi Senty Chalk Original" panose="03000600000000000000" pitchFamily="66" charset="-120"/>
            </a:endParaRPr>
          </a:p>
        </p:txBody>
      </p:sp>
      <p:sp>
        <p:nvSpPr>
          <p:cNvPr id="8" name="Bent Arrow 4">
            <a:extLst>
              <a:ext uri="{FF2B5EF4-FFF2-40B4-BE49-F238E27FC236}">
                <a16:creationId xmlns:a16="http://schemas.microsoft.com/office/drawing/2014/main" id="{826CD14E-42DB-4CA1-A0DA-5D912D0BD1B3}"/>
              </a:ext>
            </a:extLst>
          </p:cNvPr>
          <p:cNvSpPr/>
          <p:nvPr/>
        </p:nvSpPr>
        <p:spPr>
          <a:xfrm rot="16200000" flipH="1">
            <a:off x="5883536" y="2216045"/>
            <a:ext cx="451972" cy="681882"/>
          </a:xfrm>
          <a:prstGeom prst="bentArrow">
            <a:avLst>
              <a:gd name="adj1" fmla="val 22683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latin typeface="Hanyi Senty Chalk Original" panose="03000600000000000000" pitchFamily="66" charset="-120"/>
            </a:endParaRPr>
          </a:p>
        </p:txBody>
      </p:sp>
      <p:sp>
        <p:nvSpPr>
          <p:cNvPr id="9" name="Bent Arrow 5">
            <a:extLst>
              <a:ext uri="{FF2B5EF4-FFF2-40B4-BE49-F238E27FC236}">
                <a16:creationId xmlns:a16="http://schemas.microsoft.com/office/drawing/2014/main" id="{C1DE7F2A-A373-48A5-A45A-6E7D5ACC9C00}"/>
              </a:ext>
            </a:extLst>
          </p:cNvPr>
          <p:cNvSpPr/>
          <p:nvPr/>
        </p:nvSpPr>
        <p:spPr>
          <a:xfrm rot="16200000" flipH="1">
            <a:off x="9405298" y="2183676"/>
            <a:ext cx="451972" cy="756032"/>
          </a:xfrm>
          <a:prstGeom prst="bentArrow">
            <a:avLst>
              <a:gd name="adj1" fmla="val 21955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latin typeface="Hanyi Senty Chalk Original" panose="03000600000000000000" pitchFamily="66" charset="-120"/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63CAA264-DC10-47AF-91B3-9ED502EE315C}"/>
              </a:ext>
            </a:extLst>
          </p:cNvPr>
          <p:cNvSpPr/>
          <p:nvPr/>
        </p:nvSpPr>
        <p:spPr>
          <a:xfrm rot="16200000">
            <a:off x="1531400" y="110685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  <a:latin typeface="Hanyi Senty Chalk Original" panose="03000600000000000000" pitchFamily="66" charset="-12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97E8B66F-E3CB-406F-85FC-F5C428957EC7}"/>
              </a:ext>
            </a:extLst>
          </p:cNvPr>
          <p:cNvSpPr/>
          <p:nvPr/>
        </p:nvSpPr>
        <p:spPr>
          <a:xfrm rot="16200000">
            <a:off x="8818413" y="1106853"/>
            <a:ext cx="1195605" cy="1030696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  <a:latin typeface="Hanyi Senty Chalk Original" panose="03000600000000000000" pitchFamily="66" charset="-12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7C7D4003-4CE7-4775-B8B3-07AC659B00C1}"/>
              </a:ext>
            </a:extLst>
          </p:cNvPr>
          <p:cNvSpPr/>
          <p:nvPr/>
        </p:nvSpPr>
        <p:spPr>
          <a:xfrm rot="16200000">
            <a:off x="5365463" y="1065464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  <a:latin typeface="Hanyi Senty Chalk Original" panose="03000600000000000000" pitchFamily="66" charset="-12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52DB1F-64C6-4CFA-AD09-6E3A9CF9A60A}"/>
              </a:ext>
            </a:extLst>
          </p:cNvPr>
          <p:cNvGrpSpPr/>
          <p:nvPr/>
        </p:nvGrpSpPr>
        <p:grpSpPr>
          <a:xfrm rot="16200000">
            <a:off x="590161" y="2633072"/>
            <a:ext cx="2913323" cy="3397062"/>
            <a:chOff x="4835817" y="1965690"/>
            <a:chExt cx="3600000" cy="1182334"/>
          </a:xfrm>
        </p:grpSpPr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16FC1586-5428-4F77-93D5-0C03131E4ACD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Hanyi Senty Chalk Original" panose="03000600000000000000" pitchFamily="66" charset="-120"/>
              </a:endParaRPr>
            </a:p>
          </p:txBody>
        </p:sp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6A3CC0DF-3046-46BA-911A-05CDF3BD1119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Hanyi Senty Chalk Original" panose="03000600000000000000" pitchFamily="66" charset="-12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51D7A42-C315-4B3F-A976-7752ABB89BF7}"/>
              </a:ext>
            </a:extLst>
          </p:cNvPr>
          <p:cNvSpPr txBox="1"/>
          <p:nvPr/>
        </p:nvSpPr>
        <p:spPr>
          <a:xfrm>
            <a:off x="5474399" y="1267073"/>
            <a:ext cx="95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Calibri" pitchFamily="34" charset="0"/>
              </a:rPr>
              <a:t>看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Hanyi Senty Chalk Original" panose="03000600000000000000" pitchFamily="66" charset="-120"/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90310F-7420-44C8-97FD-5506EAD3D742}"/>
              </a:ext>
            </a:extLst>
          </p:cNvPr>
          <p:cNvSpPr txBox="1"/>
          <p:nvPr/>
        </p:nvSpPr>
        <p:spPr>
          <a:xfrm>
            <a:off x="1629121" y="1298086"/>
            <a:ext cx="95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Calibri" pitchFamily="34" charset="0"/>
              </a:rPr>
              <a:t>停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Hanyi Senty Chalk Original" panose="03000600000000000000" pitchFamily="66" charset="-120"/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67F346-387F-4E76-942C-F30C22A20E8A}"/>
              </a:ext>
            </a:extLst>
          </p:cNvPr>
          <p:cNvSpPr txBox="1"/>
          <p:nvPr/>
        </p:nvSpPr>
        <p:spPr>
          <a:xfrm>
            <a:off x="8900867" y="1298086"/>
            <a:ext cx="95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Calibri" pitchFamily="34" charset="0"/>
              </a:rPr>
              <a:t>聽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Hanyi Senty Chalk Original" panose="03000600000000000000" pitchFamily="66" charset="-120"/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3ABC07-B8EE-4594-B75F-0EA55DA96A1C}"/>
              </a:ext>
            </a:extLst>
          </p:cNvPr>
          <p:cNvSpPr txBox="1"/>
          <p:nvPr/>
        </p:nvSpPr>
        <p:spPr>
          <a:xfrm>
            <a:off x="555254" y="3753072"/>
            <a:ext cx="3039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4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停下來想</a:t>
            </a:r>
            <a:r>
              <a:rPr lang="en-US" altLang="zh-TW" sz="24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:</a:t>
            </a:r>
            <a:r>
              <a:rPr lang="zh-TW" altLang="en-US" sz="24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資訊都可信嗎？對方傳訊息的目的是什麼？怎麼驗證可信度？可以找誰討論這則訊息？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DEEA2A91-30C4-4F41-B51A-8AE6991214DC}"/>
              </a:ext>
            </a:extLst>
          </p:cNvPr>
          <p:cNvSpPr/>
          <p:nvPr/>
        </p:nvSpPr>
        <p:spPr>
          <a:xfrm flipH="1">
            <a:off x="1868712" y="3088595"/>
            <a:ext cx="524762" cy="434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Hanyi Senty Chalk Original" panose="03000600000000000000" pitchFamily="66" charset="-120"/>
            </a:endParaRPr>
          </a:p>
        </p:txBody>
      </p:sp>
      <p:grpSp>
        <p:nvGrpSpPr>
          <p:cNvPr id="39" name="Group 14">
            <a:extLst>
              <a:ext uri="{FF2B5EF4-FFF2-40B4-BE49-F238E27FC236}">
                <a16:creationId xmlns:a16="http://schemas.microsoft.com/office/drawing/2014/main" id="{7258718B-A9E6-4908-AE54-CD9404EC5252}"/>
              </a:ext>
            </a:extLst>
          </p:cNvPr>
          <p:cNvGrpSpPr/>
          <p:nvPr/>
        </p:nvGrpSpPr>
        <p:grpSpPr>
          <a:xfrm rot="16200000">
            <a:off x="4506604" y="2659202"/>
            <a:ext cx="2913323" cy="3397062"/>
            <a:chOff x="4835817" y="1965690"/>
            <a:chExt cx="3600000" cy="1182334"/>
          </a:xfrm>
        </p:grpSpPr>
        <p:sp>
          <p:nvSpPr>
            <p:cNvPr id="40" name="Rounded Rectangle 12">
              <a:extLst>
                <a:ext uri="{FF2B5EF4-FFF2-40B4-BE49-F238E27FC236}">
                  <a16:creationId xmlns:a16="http://schemas.microsoft.com/office/drawing/2014/main" id="{D38E26C5-E757-45E1-8D7B-A658BA261708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Hanyi Senty Chalk Original" panose="03000600000000000000" pitchFamily="66" charset="-120"/>
              </a:endParaRPr>
            </a:p>
          </p:txBody>
        </p:sp>
        <p:sp>
          <p:nvSpPr>
            <p:cNvPr id="41" name="Rounded Rectangle 8">
              <a:extLst>
                <a:ext uri="{FF2B5EF4-FFF2-40B4-BE49-F238E27FC236}">
                  <a16:creationId xmlns:a16="http://schemas.microsoft.com/office/drawing/2014/main" id="{BAFAFA5E-8FCC-4232-BBBF-0FD13EB4EB7D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Hanyi Senty Chalk Original" panose="03000600000000000000" pitchFamily="66" charset="-120"/>
              </a:endParaRPr>
            </a:p>
          </p:txBody>
        </p:sp>
      </p:grpSp>
      <p:sp>
        <p:nvSpPr>
          <p:cNvPr id="42" name="TextBox 30">
            <a:extLst>
              <a:ext uri="{FF2B5EF4-FFF2-40B4-BE49-F238E27FC236}">
                <a16:creationId xmlns:a16="http://schemas.microsoft.com/office/drawing/2014/main" id="{82F2739F-49E3-4C15-9500-C5152F2451F6}"/>
              </a:ext>
            </a:extLst>
          </p:cNvPr>
          <p:cNvSpPr txBox="1"/>
          <p:nvPr/>
        </p:nvSpPr>
        <p:spPr>
          <a:xfrm>
            <a:off x="4622676" y="4248433"/>
            <a:ext cx="3039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TW" altLang="en-US" sz="24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多聽多看相關資訊，以確保資訊安全。</a:t>
            </a:r>
          </a:p>
        </p:txBody>
      </p:sp>
      <p:sp>
        <p:nvSpPr>
          <p:cNvPr id="43" name="Rounded Rectangle 5">
            <a:extLst>
              <a:ext uri="{FF2B5EF4-FFF2-40B4-BE49-F238E27FC236}">
                <a16:creationId xmlns:a16="http://schemas.microsoft.com/office/drawing/2014/main" id="{C84A15DE-0D3E-4B69-BE66-AA9C5DD24BD7}"/>
              </a:ext>
            </a:extLst>
          </p:cNvPr>
          <p:cNvSpPr/>
          <p:nvPr/>
        </p:nvSpPr>
        <p:spPr>
          <a:xfrm flipH="1">
            <a:off x="5627124" y="3130183"/>
            <a:ext cx="524762" cy="434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Hanyi Senty Chalk Original" panose="03000600000000000000" pitchFamily="66" charset="-120"/>
            </a:endParaRPr>
          </a:p>
        </p:txBody>
      </p:sp>
      <p:grpSp>
        <p:nvGrpSpPr>
          <p:cNvPr id="44" name="Group 14">
            <a:extLst>
              <a:ext uri="{FF2B5EF4-FFF2-40B4-BE49-F238E27FC236}">
                <a16:creationId xmlns:a16="http://schemas.microsoft.com/office/drawing/2014/main" id="{67456BA2-246C-4D9A-8826-26DCEF6EA5E3}"/>
              </a:ext>
            </a:extLst>
          </p:cNvPr>
          <p:cNvGrpSpPr/>
          <p:nvPr/>
        </p:nvGrpSpPr>
        <p:grpSpPr>
          <a:xfrm rot="16200000">
            <a:off x="8224701" y="2652798"/>
            <a:ext cx="2913323" cy="3397062"/>
            <a:chOff x="4835817" y="1965690"/>
            <a:chExt cx="3600000" cy="1182334"/>
          </a:xfrm>
        </p:grpSpPr>
        <p:sp>
          <p:nvSpPr>
            <p:cNvPr id="45" name="Rounded Rectangle 12">
              <a:extLst>
                <a:ext uri="{FF2B5EF4-FFF2-40B4-BE49-F238E27FC236}">
                  <a16:creationId xmlns:a16="http://schemas.microsoft.com/office/drawing/2014/main" id="{5C8AF0F2-BAF0-41AF-A141-00F5D70145BA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Hanyi Senty Chalk Original" panose="03000600000000000000" pitchFamily="66" charset="-120"/>
              </a:endParaRPr>
            </a:p>
          </p:txBody>
        </p:sp>
        <p:sp>
          <p:nvSpPr>
            <p:cNvPr id="46" name="Rounded Rectangle 8">
              <a:extLst>
                <a:ext uri="{FF2B5EF4-FFF2-40B4-BE49-F238E27FC236}">
                  <a16:creationId xmlns:a16="http://schemas.microsoft.com/office/drawing/2014/main" id="{232FB8A3-769A-4265-996F-0CFC147AB49A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Hanyi Senty Chalk Original" panose="03000600000000000000" pitchFamily="66" charset="-120"/>
              </a:endParaRPr>
            </a:p>
          </p:txBody>
        </p:sp>
      </p:grpSp>
      <p:sp>
        <p:nvSpPr>
          <p:cNvPr id="47" name="TextBox 30">
            <a:extLst>
              <a:ext uri="{FF2B5EF4-FFF2-40B4-BE49-F238E27FC236}">
                <a16:creationId xmlns:a16="http://schemas.microsoft.com/office/drawing/2014/main" id="{98144720-5284-40C0-807B-89B6F4F3F519}"/>
              </a:ext>
            </a:extLst>
          </p:cNvPr>
          <p:cNvSpPr txBox="1"/>
          <p:nvPr/>
        </p:nvSpPr>
        <p:spPr>
          <a:xfrm>
            <a:off x="8304655" y="4223245"/>
            <a:ext cx="3039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多聽聽他人的建議與經驗</a:t>
            </a:r>
            <a:r>
              <a:rPr lang="zh-TW" altLang="en-US" sz="105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。</a:t>
            </a:r>
            <a:endParaRPr lang="zh-TW" altLang="en-US" sz="24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8" name="Rounded Rectangle 5">
            <a:extLst>
              <a:ext uri="{FF2B5EF4-FFF2-40B4-BE49-F238E27FC236}">
                <a16:creationId xmlns:a16="http://schemas.microsoft.com/office/drawing/2014/main" id="{BA13C75B-D0D1-4F72-9764-486F83784619}"/>
              </a:ext>
            </a:extLst>
          </p:cNvPr>
          <p:cNvSpPr/>
          <p:nvPr/>
        </p:nvSpPr>
        <p:spPr>
          <a:xfrm flipH="1">
            <a:off x="9484538" y="3069024"/>
            <a:ext cx="524762" cy="43499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Hanyi Senty Chalk Original" panose="03000600000000000000" pitchFamily="66" charset="-120"/>
            </a:endParaRPr>
          </a:p>
        </p:txBody>
      </p:sp>
      <p:pic>
        <p:nvPicPr>
          <p:cNvPr id="51" name="圖片 50">
            <a:extLst>
              <a:ext uri="{FF2B5EF4-FFF2-40B4-BE49-F238E27FC236}">
                <a16:creationId xmlns:a16="http://schemas.microsoft.com/office/drawing/2014/main" id="{4F6DF08D-2655-46ED-89D8-A95A0D12E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300" y="4906793"/>
            <a:ext cx="2153011" cy="197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27" grpId="0"/>
      <p:bldP spid="28" grpId="0"/>
      <p:bldP spid="29" grpId="0"/>
      <p:bldP spid="31" grpId="0"/>
      <p:bldP spid="35" grpId="0" animBg="1"/>
      <p:bldP spid="42" grpId="0"/>
      <p:bldP spid="43" grpId="0" animBg="1"/>
      <p:bldP spid="47" grpId="0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689F123-F5D8-4B15-99F8-73B868886DCE}"/>
              </a:ext>
            </a:extLst>
          </p:cNvPr>
          <p:cNvSpPr/>
          <p:nvPr/>
        </p:nvSpPr>
        <p:spPr>
          <a:xfrm>
            <a:off x="149354" y="165232"/>
            <a:ext cx="31598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zh-TW" sz="5400" kern="10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網路霸凌</a:t>
            </a:r>
            <a:endParaRPr lang="zh-TW" altLang="en-US" sz="5400" kern="100" dirty="0">
              <a:latin typeface="Hanyi Senty Chalk Original" panose="03000600000000000000" pitchFamily="66" charset="-120"/>
              <a:ea typeface="Hanyi Senty Chalk Original" panose="03000600000000000000" pitchFamily="66" charset="-120"/>
              <a:cs typeface="Times New Roman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80CE50B7-D93A-4F4E-91F5-650B464077E5}"/>
              </a:ext>
            </a:extLst>
          </p:cNvPr>
          <p:cNvSpPr/>
          <p:nvPr/>
        </p:nvSpPr>
        <p:spPr>
          <a:xfrm>
            <a:off x="1023257" y="1707702"/>
            <a:ext cx="77381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kern="1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透過電腦或電子通訊軟體，如社群網站、部落格、手機簡訊、電子郵件等方式散布不實訊息，或對特定人進行騷擾攻擊的行為。</a:t>
            </a:r>
          </a:p>
        </p:txBody>
      </p:sp>
      <p:grpSp>
        <p:nvGrpSpPr>
          <p:cNvPr id="4" name="Group 54">
            <a:extLst>
              <a:ext uri="{FF2B5EF4-FFF2-40B4-BE49-F238E27FC236}">
                <a16:creationId xmlns:a16="http://schemas.microsoft.com/office/drawing/2014/main" id="{DB957A79-EEAA-4535-A833-E230857D9B33}"/>
              </a:ext>
            </a:extLst>
          </p:cNvPr>
          <p:cNvGrpSpPr/>
          <p:nvPr/>
        </p:nvGrpSpPr>
        <p:grpSpPr>
          <a:xfrm>
            <a:off x="9045962" y="2948473"/>
            <a:ext cx="3251785" cy="3909527"/>
            <a:chOff x="5815658" y="1867763"/>
            <a:chExt cx="4353684" cy="5965922"/>
          </a:xfrm>
        </p:grpSpPr>
        <p:grpSp>
          <p:nvGrpSpPr>
            <p:cNvPr id="5" name="Group 55">
              <a:extLst>
                <a:ext uri="{FF2B5EF4-FFF2-40B4-BE49-F238E27FC236}">
                  <a16:creationId xmlns:a16="http://schemas.microsoft.com/office/drawing/2014/main" id="{57FF973C-DF94-4618-BC4D-A2056DE9E203}"/>
                </a:ext>
              </a:extLst>
            </p:cNvPr>
            <p:cNvGrpSpPr/>
            <p:nvPr/>
          </p:nvGrpSpPr>
          <p:grpSpPr>
            <a:xfrm>
              <a:off x="5815658" y="1867763"/>
              <a:ext cx="4353684" cy="5965922"/>
              <a:chOff x="3261442" y="5094961"/>
              <a:chExt cx="1189015" cy="1629326"/>
            </a:xfrm>
          </p:grpSpPr>
          <p:sp>
            <p:nvSpPr>
              <p:cNvPr id="24" name="Rounded Rectangle 39">
                <a:extLst>
                  <a:ext uri="{FF2B5EF4-FFF2-40B4-BE49-F238E27FC236}">
                    <a16:creationId xmlns:a16="http://schemas.microsoft.com/office/drawing/2014/main" id="{BB42792E-4F9F-4CC4-9C5C-41080105550D}"/>
                  </a:ext>
                </a:extLst>
              </p:cNvPr>
              <p:cNvSpPr/>
              <p:nvPr/>
            </p:nvSpPr>
            <p:spPr>
              <a:xfrm rot="2483232">
                <a:off x="3261442" y="5287651"/>
                <a:ext cx="1189015" cy="1436636"/>
              </a:xfrm>
              <a:custGeom>
                <a:avLst/>
                <a:gdLst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11097 w 2194524"/>
                  <a:gd name="connsiteY3" fmla="*/ 753742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48308 w 2194524"/>
                  <a:gd name="connsiteY5" fmla="*/ 1898342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45453"/>
                  <a:gd name="connsiteY0" fmla="*/ 41365 h 3010473"/>
                  <a:gd name="connsiteX1" fmla="*/ 769866 w 2145453"/>
                  <a:gd name="connsiteY1" fmla="*/ 0 h 3010473"/>
                  <a:gd name="connsiteX2" fmla="*/ 911097 w 2145453"/>
                  <a:gd name="connsiteY2" fmla="*/ 141231 h 3010473"/>
                  <a:gd name="connsiteX3" fmla="*/ 960469 w 2145453"/>
                  <a:gd name="connsiteY3" fmla="*/ 784060 h 3010473"/>
                  <a:gd name="connsiteX4" fmla="*/ 1594794 w 2145453"/>
                  <a:gd name="connsiteY4" fmla="*/ 789196 h 3010473"/>
                  <a:gd name="connsiteX5" fmla="*/ 1848308 w 2145453"/>
                  <a:gd name="connsiteY5" fmla="*/ 1898342 h 3010473"/>
                  <a:gd name="connsiteX6" fmla="*/ 2145453 w 2145453"/>
                  <a:gd name="connsiteY6" fmla="*/ 2249789 h 3010473"/>
                  <a:gd name="connsiteX7" fmla="*/ 1488044 w 2145453"/>
                  <a:gd name="connsiteY7" fmla="*/ 3010473 h 3010473"/>
                  <a:gd name="connsiteX8" fmla="*/ 1136947 w 2145453"/>
                  <a:gd name="connsiteY8" fmla="*/ 2468062 h 3010473"/>
                  <a:gd name="connsiteX9" fmla="*/ 519460 w 2145453"/>
                  <a:gd name="connsiteY9" fmla="*/ 2013663 h 3010473"/>
                  <a:gd name="connsiteX10" fmla="*/ 0 w 2145453"/>
                  <a:gd name="connsiteY10" fmla="*/ 1326467 h 3010473"/>
                  <a:gd name="connsiteX11" fmla="*/ 628635 w 2145453"/>
                  <a:gd name="connsiteY11" fmla="*/ 1589678 h 3010473"/>
                  <a:gd name="connsiteX12" fmla="*/ 628635 w 2145453"/>
                  <a:gd name="connsiteY12" fmla="*/ 141231 h 3010473"/>
                  <a:gd name="connsiteX13" fmla="*/ 670001 w 2145453"/>
                  <a:gd name="connsiteY13" fmla="*/ 41365 h 3010473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19460 w 2145453"/>
                  <a:gd name="connsiteY9" fmla="*/ 2013663 h 2912664"/>
                  <a:gd name="connsiteX10" fmla="*/ 0 w 2145453"/>
                  <a:gd name="connsiteY10" fmla="*/ 1326467 h 2912664"/>
                  <a:gd name="connsiteX11" fmla="*/ 628635 w 2145453"/>
                  <a:gd name="connsiteY11" fmla="*/ 1589678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28635 w 2145453"/>
                  <a:gd name="connsiteY11" fmla="*/ 1589678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28635 w 2145453"/>
                  <a:gd name="connsiteY11" fmla="*/ 1589678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78849 w 2145453"/>
                  <a:gd name="connsiteY4" fmla="*/ 851069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78849 w 2145453"/>
                  <a:gd name="connsiteY4" fmla="*/ 851069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78849 w 2145453"/>
                  <a:gd name="connsiteY4" fmla="*/ 851069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710556 w 2145453"/>
                  <a:gd name="connsiteY11" fmla="*/ 1634217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733305 w 2208757"/>
                  <a:gd name="connsiteY0" fmla="*/ 41365 h 2912664"/>
                  <a:gd name="connsiteX1" fmla="*/ 833170 w 2208757"/>
                  <a:gd name="connsiteY1" fmla="*/ 0 h 2912664"/>
                  <a:gd name="connsiteX2" fmla="*/ 974401 w 2208757"/>
                  <a:gd name="connsiteY2" fmla="*/ 141231 h 2912664"/>
                  <a:gd name="connsiteX3" fmla="*/ 1042827 w 2208757"/>
                  <a:gd name="connsiteY3" fmla="*/ 863751 h 2912664"/>
                  <a:gd name="connsiteX4" fmla="*/ 1642153 w 2208757"/>
                  <a:gd name="connsiteY4" fmla="*/ 851069 h 2912664"/>
                  <a:gd name="connsiteX5" fmla="*/ 1911612 w 2208757"/>
                  <a:gd name="connsiteY5" fmla="*/ 1898342 h 2912664"/>
                  <a:gd name="connsiteX6" fmla="*/ 2208757 w 2208757"/>
                  <a:gd name="connsiteY6" fmla="*/ 2249789 h 2912664"/>
                  <a:gd name="connsiteX7" fmla="*/ 1598547 w 2208757"/>
                  <a:gd name="connsiteY7" fmla="*/ 2912664 h 2912664"/>
                  <a:gd name="connsiteX8" fmla="*/ 1200251 w 2208757"/>
                  <a:gd name="connsiteY8" fmla="*/ 2468062 h 2912664"/>
                  <a:gd name="connsiteX9" fmla="*/ 593695 w 2208757"/>
                  <a:gd name="connsiteY9" fmla="*/ 2073665 h 2912664"/>
                  <a:gd name="connsiteX10" fmla="*/ 0 w 2208757"/>
                  <a:gd name="connsiteY10" fmla="*/ 1399250 h 2912664"/>
                  <a:gd name="connsiteX11" fmla="*/ 773860 w 2208757"/>
                  <a:gd name="connsiteY11" fmla="*/ 1634217 h 2912664"/>
                  <a:gd name="connsiteX12" fmla="*/ 691939 w 2208757"/>
                  <a:gd name="connsiteY12" fmla="*/ 141231 h 2912664"/>
                  <a:gd name="connsiteX13" fmla="*/ 733305 w 2208757"/>
                  <a:gd name="connsiteY13" fmla="*/ 41365 h 2912664"/>
                  <a:gd name="connsiteX0" fmla="*/ 787104 w 2262556"/>
                  <a:gd name="connsiteY0" fmla="*/ 41365 h 2912664"/>
                  <a:gd name="connsiteX1" fmla="*/ 886969 w 2262556"/>
                  <a:gd name="connsiteY1" fmla="*/ 0 h 2912664"/>
                  <a:gd name="connsiteX2" fmla="*/ 1028200 w 2262556"/>
                  <a:gd name="connsiteY2" fmla="*/ 141231 h 2912664"/>
                  <a:gd name="connsiteX3" fmla="*/ 1096626 w 2262556"/>
                  <a:gd name="connsiteY3" fmla="*/ 863751 h 2912664"/>
                  <a:gd name="connsiteX4" fmla="*/ 1695952 w 2262556"/>
                  <a:gd name="connsiteY4" fmla="*/ 851069 h 2912664"/>
                  <a:gd name="connsiteX5" fmla="*/ 1965411 w 2262556"/>
                  <a:gd name="connsiteY5" fmla="*/ 1898342 h 2912664"/>
                  <a:gd name="connsiteX6" fmla="*/ 2262556 w 2262556"/>
                  <a:gd name="connsiteY6" fmla="*/ 2249789 h 2912664"/>
                  <a:gd name="connsiteX7" fmla="*/ 1652346 w 2262556"/>
                  <a:gd name="connsiteY7" fmla="*/ 2912664 h 2912664"/>
                  <a:gd name="connsiteX8" fmla="*/ 1254050 w 2262556"/>
                  <a:gd name="connsiteY8" fmla="*/ 2468062 h 2912664"/>
                  <a:gd name="connsiteX9" fmla="*/ 647494 w 2262556"/>
                  <a:gd name="connsiteY9" fmla="*/ 2073665 h 2912664"/>
                  <a:gd name="connsiteX10" fmla="*/ 0 w 2262556"/>
                  <a:gd name="connsiteY10" fmla="*/ 1381959 h 2912664"/>
                  <a:gd name="connsiteX11" fmla="*/ 827659 w 2262556"/>
                  <a:gd name="connsiteY11" fmla="*/ 1634217 h 2912664"/>
                  <a:gd name="connsiteX12" fmla="*/ 745738 w 2262556"/>
                  <a:gd name="connsiteY12" fmla="*/ 141231 h 2912664"/>
                  <a:gd name="connsiteX13" fmla="*/ 787104 w 2262556"/>
                  <a:gd name="connsiteY13" fmla="*/ 41365 h 2912664"/>
                  <a:gd name="connsiteX0" fmla="*/ 787104 w 2262556"/>
                  <a:gd name="connsiteY0" fmla="*/ 41365 h 2912664"/>
                  <a:gd name="connsiteX1" fmla="*/ 886969 w 2262556"/>
                  <a:gd name="connsiteY1" fmla="*/ 0 h 2912664"/>
                  <a:gd name="connsiteX2" fmla="*/ 1028200 w 2262556"/>
                  <a:gd name="connsiteY2" fmla="*/ 141231 h 2912664"/>
                  <a:gd name="connsiteX3" fmla="*/ 1096626 w 2262556"/>
                  <a:gd name="connsiteY3" fmla="*/ 863751 h 2912664"/>
                  <a:gd name="connsiteX4" fmla="*/ 1695952 w 2262556"/>
                  <a:gd name="connsiteY4" fmla="*/ 851069 h 2912664"/>
                  <a:gd name="connsiteX5" fmla="*/ 1965411 w 2262556"/>
                  <a:gd name="connsiteY5" fmla="*/ 1898342 h 2912664"/>
                  <a:gd name="connsiteX6" fmla="*/ 2262556 w 2262556"/>
                  <a:gd name="connsiteY6" fmla="*/ 2249789 h 2912664"/>
                  <a:gd name="connsiteX7" fmla="*/ 1652346 w 2262556"/>
                  <a:gd name="connsiteY7" fmla="*/ 2912664 h 2912664"/>
                  <a:gd name="connsiteX8" fmla="*/ 1254050 w 2262556"/>
                  <a:gd name="connsiteY8" fmla="*/ 2468062 h 2912664"/>
                  <a:gd name="connsiteX9" fmla="*/ 647494 w 2262556"/>
                  <a:gd name="connsiteY9" fmla="*/ 2073665 h 2912664"/>
                  <a:gd name="connsiteX10" fmla="*/ 0 w 2262556"/>
                  <a:gd name="connsiteY10" fmla="*/ 1381959 h 2912664"/>
                  <a:gd name="connsiteX11" fmla="*/ 827659 w 2262556"/>
                  <a:gd name="connsiteY11" fmla="*/ 1634217 h 2912664"/>
                  <a:gd name="connsiteX12" fmla="*/ 745738 w 2262556"/>
                  <a:gd name="connsiteY12" fmla="*/ 141231 h 2912664"/>
                  <a:gd name="connsiteX13" fmla="*/ 787104 w 2262556"/>
                  <a:gd name="connsiteY13" fmla="*/ 41365 h 2912664"/>
                  <a:gd name="connsiteX0" fmla="*/ 787104 w 2262556"/>
                  <a:gd name="connsiteY0" fmla="*/ 41365 h 2912664"/>
                  <a:gd name="connsiteX1" fmla="*/ 886969 w 2262556"/>
                  <a:gd name="connsiteY1" fmla="*/ 0 h 2912664"/>
                  <a:gd name="connsiteX2" fmla="*/ 1028200 w 2262556"/>
                  <a:gd name="connsiteY2" fmla="*/ 141231 h 2912664"/>
                  <a:gd name="connsiteX3" fmla="*/ 1096626 w 2262556"/>
                  <a:gd name="connsiteY3" fmla="*/ 863751 h 2912664"/>
                  <a:gd name="connsiteX4" fmla="*/ 1695952 w 2262556"/>
                  <a:gd name="connsiteY4" fmla="*/ 851069 h 2912664"/>
                  <a:gd name="connsiteX5" fmla="*/ 1965411 w 2262556"/>
                  <a:gd name="connsiteY5" fmla="*/ 1898342 h 2912664"/>
                  <a:gd name="connsiteX6" fmla="*/ 2262556 w 2262556"/>
                  <a:gd name="connsiteY6" fmla="*/ 2249789 h 2912664"/>
                  <a:gd name="connsiteX7" fmla="*/ 1652346 w 2262556"/>
                  <a:gd name="connsiteY7" fmla="*/ 2912664 h 2912664"/>
                  <a:gd name="connsiteX8" fmla="*/ 1254050 w 2262556"/>
                  <a:gd name="connsiteY8" fmla="*/ 2468062 h 2912664"/>
                  <a:gd name="connsiteX9" fmla="*/ 647494 w 2262556"/>
                  <a:gd name="connsiteY9" fmla="*/ 2073665 h 2912664"/>
                  <a:gd name="connsiteX10" fmla="*/ 0 w 2262556"/>
                  <a:gd name="connsiteY10" fmla="*/ 1381959 h 2912664"/>
                  <a:gd name="connsiteX11" fmla="*/ 827659 w 2262556"/>
                  <a:gd name="connsiteY11" fmla="*/ 1634217 h 2912664"/>
                  <a:gd name="connsiteX12" fmla="*/ 745738 w 2262556"/>
                  <a:gd name="connsiteY12" fmla="*/ 141231 h 2912664"/>
                  <a:gd name="connsiteX13" fmla="*/ 787104 w 2262556"/>
                  <a:gd name="connsiteY13" fmla="*/ 41365 h 2912664"/>
                  <a:gd name="connsiteX0" fmla="*/ 787104 w 2262556"/>
                  <a:gd name="connsiteY0" fmla="*/ 41365 h 3204020"/>
                  <a:gd name="connsiteX1" fmla="*/ 886969 w 2262556"/>
                  <a:gd name="connsiteY1" fmla="*/ 0 h 3204020"/>
                  <a:gd name="connsiteX2" fmla="*/ 1028200 w 2262556"/>
                  <a:gd name="connsiteY2" fmla="*/ 141231 h 3204020"/>
                  <a:gd name="connsiteX3" fmla="*/ 1096626 w 2262556"/>
                  <a:gd name="connsiteY3" fmla="*/ 863751 h 3204020"/>
                  <a:gd name="connsiteX4" fmla="*/ 1695952 w 2262556"/>
                  <a:gd name="connsiteY4" fmla="*/ 851069 h 3204020"/>
                  <a:gd name="connsiteX5" fmla="*/ 1965411 w 2262556"/>
                  <a:gd name="connsiteY5" fmla="*/ 1898342 h 3204020"/>
                  <a:gd name="connsiteX6" fmla="*/ 2262556 w 2262556"/>
                  <a:gd name="connsiteY6" fmla="*/ 2249789 h 3204020"/>
                  <a:gd name="connsiteX7" fmla="*/ 1875442 w 2262556"/>
                  <a:gd name="connsiteY7" fmla="*/ 3204020 h 3204020"/>
                  <a:gd name="connsiteX8" fmla="*/ 1254050 w 2262556"/>
                  <a:gd name="connsiteY8" fmla="*/ 2468062 h 3204020"/>
                  <a:gd name="connsiteX9" fmla="*/ 647494 w 2262556"/>
                  <a:gd name="connsiteY9" fmla="*/ 2073665 h 3204020"/>
                  <a:gd name="connsiteX10" fmla="*/ 0 w 2262556"/>
                  <a:gd name="connsiteY10" fmla="*/ 1381959 h 3204020"/>
                  <a:gd name="connsiteX11" fmla="*/ 827659 w 2262556"/>
                  <a:gd name="connsiteY11" fmla="*/ 1634217 h 3204020"/>
                  <a:gd name="connsiteX12" fmla="*/ 745738 w 2262556"/>
                  <a:gd name="connsiteY12" fmla="*/ 141231 h 3204020"/>
                  <a:gd name="connsiteX13" fmla="*/ 787104 w 2262556"/>
                  <a:gd name="connsiteY13" fmla="*/ 41365 h 3204020"/>
                  <a:gd name="connsiteX0" fmla="*/ 787104 w 2616797"/>
                  <a:gd name="connsiteY0" fmla="*/ 41365 h 3204020"/>
                  <a:gd name="connsiteX1" fmla="*/ 886969 w 2616797"/>
                  <a:gd name="connsiteY1" fmla="*/ 0 h 3204020"/>
                  <a:gd name="connsiteX2" fmla="*/ 1028200 w 2616797"/>
                  <a:gd name="connsiteY2" fmla="*/ 141231 h 3204020"/>
                  <a:gd name="connsiteX3" fmla="*/ 1096626 w 2616797"/>
                  <a:gd name="connsiteY3" fmla="*/ 863751 h 3204020"/>
                  <a:gd name="connsiteX4" fmla="*/ 1695952 w 2616797"/>
                  <a:gd name="connsiteY4" fmla="*/ 851069 h 3204020"/>
                  <a:gd name="connsiteX5" fmla="*/ 1965411 w 2616797"/>
                  <a:gd name="connsiteY5" fmla="*/ 1898342 h 3204020"/>
                  <a:gd name="connsiteX6" fmla="*/ 2616797 w 2616797"/>
                  <a:gd name="connsiteY6" fmla="*/ 2518120 h 3204020"/>
                  <a:gd name="connsiteX7" fmla="*/ 1875442 w 2616797"/>
                  <a:gd name="connsiteY7" fmla="*/ 3204020 h 3204020"/>
                  <a:gd name="connsiteX8" fmla="*/ 1254050 w 2616797"/>
                  <a:gd name="connsiteY8" fmla="*/ 2468062 h 3204020"/>
                  <a:gd name="connsiteX9" fmla="*/ 647494 w 2616797"/>
                  <a:gd name="connsiteY9" fmla="*/ 2073665 h 3204020"/>
                  <a:gd name="connsiteX10" fmla="*/ 0 w 2616797"/>
                  <a:gd name="connsiteY10" fmla="*/ 1381959 h 3204020"/>
                  <a:gd name="connsiteX11" fmla="*/ 827659 w 2616797"/>
                  <a:gd name="connsiteY11" fmla="*/ 1634217 h 3204020"/>
                  <a:gd name="connsiteX12" fmla="*/ 745738 w 2616797"/>
                  <a:gd name="connsiteY12" fmla="*/ 141231 h 3204020"/>
                  <a:gd name="connsiteX13" fmla="*/ 787104 w 2616797"/>
                  <a:gd name="connsiteY13" fmla="*/ 41365 h 3204020"/>
                  <a:gd name="connsiteX0" fmla="*/ 787104 w 2616797"/>
                  <a:gd name="connsiteY0" fmla="*/ 41365 h 3204020"/>
                  <a:gd name="connsiteX1" fmla="*/ 886969 w 2616797"/>
                  <a:gd name="connsiteY1" fmla="*/ 0 h 3204020"/>
                  <a:gd name="connsiteX2" fmla="*/ 1028200 w 2616797"/>
                  <a:gd name="connsiteY2" fmla="*/ 141231 h 3204020"/>
                  <a:gd name="connsiteX3" fmla="*/ 1096626 w 2616797"/>
                  <a:gd name="connsiteY3" fmla="*/ 863751 h 3204020"/>
                  <a:gd name="connsiteX4" fmla="*/ 1695952 w 2616797"/>
                  <a:gd name="connsiteY4" fmla="*/ 851069 h 3204020"/>
                  <a:gd name="connsiteX5" fmla="*/ 1965411 w 2616797"/>
                  <a:gd name="connsiteY5" fmla="*/ 1898342 h 3204020"/>
                  <a:gd name="connsiteX6" fmla="*/ 2616797 w 2616797"/>
                  <a:gd name="connsiteY6" fmla="*/ 2518120 h 3204020"/>
                  <a:gd name="connsiteX7" fmla="*/ 1875442 w 2616797"/>
                  <a:gd name="connsiteY7" fmla="*/ 3204020 h 3204020"/>
                  <a:gd name="connsiteX8" fmla="*/ 1254050 w 2616797"/>
                  <a:gd name="connsiteY8" fmla="*/ 2468062 h 3204020"/>
                  <a:gd name="connsiteX9" fmla="*/ 647494 w 2616797"/>
                  <a:gd name="connsiteY9" fmla="*/ 2073665 h 3204020"/>
                  <a:gd name="connsiteX10" fmla="*/ 0 w 2616797"/>
                  <a:gd name="connsiteY10" fmla="*/ 1381959 h 3204020"/>
                  <a:gd name="connsiteX11" fmla="*/ 827659 w 2616797"/>
                  <a:gd name="connsiteY11" fmla="*/ 1634217 h 3204020"/>
                  <a:gd name="connsiteX12" fmla="*/ 745738 w 2616797"/>
                  <a:gd name="connsiteY12" fmla="*/ 141231 h 3204020"/>
                  <a:gd name="connsiteX13" fmla="*/ 787104 w 2616797"/>
                  <a:gd name="connsiteY13" fmla="*/ 41365 h 3204020"/>
                  <a:gd name="connsiteX0" fmla="*/ 787104 w 2635848"/>
                  <a:gd name="connsiteY0" fmla="*/ 41365 h 3204020"/>
                  <a:gd name="connsiteX1" fmla="*/ 886969 w 2635848"/>
                  <a:gd name="connsiteY1" fmla="*/ 0 h 3204020"/>
                  <a:gd name="connsiteX2" fmla="*/ 1028200 w 2635848"/>
                  <a:gd name="connsiteY2" fmla="*/ 141231 h 3204020"/>
                  <a:gd name="connsiteX3" fmla="*/ 1096626 w 2635848"/>
                  <a:gd name="connsiteY3" fmla="*/ 863751 h 3204020"/>
                  <a:gd name="connsiteX4" fmla="*/ 1695952 w 2635848"/>
                  <a:gd name="connsiteY4" fmla="*/ 851069 h 3204020"/>
                  <a:gd name="connsiteX5" fmla="*/ 1965411 w 2635848"/>
                  <a:gd name="connsiteY5" fmla="*/ 1898342 h 3204020"/>
                  <a:gd name="connsiteX6" fmla="*/ 2635848 w 2635848"/>
                  <a:gd name="connsiteY6" fmla="*/ 2523197 h 3204020"/>
                  <a:gd name="connsiteX7" fmla="*/ 1875442 w 2635848"/>
                  <a:gd name="connsiteY7" fmla="*/ 3204020 h 3204020"/>
                  <a:gd name="connsiteX8" fmla="*/ 1254050 w 2635848"/>
                  <a:gd name="connsiteY8" fmla="*/ 2468062 h 3204020"/>
                  <a:gd name="connsiteX9" fmla="*/ 647494 w 2635848"/>
                  <a:gd name="connsiteY9" fmla="*/ 2073665 h 3204020"/>
                  <a:gd name="connsiteX10" fmla="*/ 0 w 2635848"/>
                  <a:gd name="connsiteY10" fmla="*/ 1381959 h 3204020"/>
                  <a:gd name="connsiteX11" fmla="*/ 827659 w 2635848"/>
                  <a:gd name="connsiteY11" fmla="*/ 1634217 h 3204020"/>
                  <a:gd name="connsiteX12" fmla="*/ 745738 w 2635848"/>
                  <a:gd name="connsiteY12" fmla="*/ 141231 h 3204020"/>
                  <a:gd name="connsiteX13" fmla="*/ 787104 w 2635848"/>
                  <a:gd name="connsiteY13" fmla="*/ 41365 h 3204020"/>
                  <a:gd name="connsiteX0" fmla="*/ 787104 w 2651771"/>
                  <a:gd name="connsiteY0" fmla="*/ 41365 h 3204020"/>
                  <a:gd name="connsiteX1" fmla="*/ 886969 w 2651771"/>
                  <a:gd name="connsiteY1" fmla="*/ 0 h 3204020"/>
                  <a:gd name="connsiteX2" fmla="*/ 1028200 w 2651771"/>
                  <a:gd name="connsiteY2" fmla="*/ 141231 h 3204020"/>
                  <a:gd name="connsiteX3" fmla="*/ 1096626 w 2651771"/>
                  <a:gd name="connsiteY3" fmla="*/ 863751 h 3204020"/>
                  <a:gd name="connsiteX4" fmla="*/ 1695952 w 2651771"/>
                  <a:gd name="connsiteY4" fmla="*/ 851069 h 3204020"/>
                  <a:gd name="connsiteX5" fmla="*/ 1965411 w 2651771"/>
                  <a:gd name="connsiteY5" fmla="*/ 1898342 h 3204020"/>
                  <a:gd name="connsiteX6" fmla="*/ 2651771 w 2651771"/>
                  <a:gd name="connsiteY6" fmla="*/ 2516454 h 3204020"/>
                  <a:gd name="connsiteX7" fmla="*/ 1875442 w 2651771"/>
                  <a:gd name="connsiteY7" fmla="*/ 3204020 h 3204020"/>
                  <a:gd name="connsiteX8" fmla="*/ 1254050 w 2651771"/>
                  <a:gd name="connsiteY8" fmla="*/ 2468062 h 3204020"/>
                  <a:gd name="connsiteX9" fmla="*/ 647494 w 2651771"/>
                  <a:gd name="connsiteY9" fmla="*/ 2073665 h 3204020"/>
                  <a:gd name="connsiteX10" fmla="*/ 0 w 2651771"/>
                  <a:gd name="connsiteY10" fmla="*/ 1381959 h 3204020"/>
                  <a:gd name="connsiteX11" fmla="*/ 827659 w 2651771"/>
                  <a:gd name="connsiteY11" fmla="*/ 1634217 h 3204020"/>
                  <a:gd name="connsiteX12" fmla="*/ 745738 w 2651771"/>
                  <a:gd name="connsiteY12" fmla="*/ 141231 h 3204020"/>
                  <a:gd name="connsiteX13" fmla="*/ 787104 w 2651771"/>
                  <a:gd name="connsiteY13" fmla="*/ 41365 h 320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51771" h="3204020">
                    <a:moveTo>
                      <a:pt x="787104" y="41365"/>
                    </a:moveTo>
                    <a:cubicBezTo>
                      <a:pt x="812661" y="15808"/>
                      <a:pt x="847969" y="0"/>
                      <a:pt x="886969" y="0"/>
                    </a:cubicBezTo>
                    <a:cubicBezTo>
                      <a:pt x="964969" y="0"/>
                      <a:pt x="1028200" y="63231"/>
                      <a:pt x="1028200" y="141231"/>
                    </a:cubicBezTo>
                    <a:lnTo>
                      <a:pt x="1096626" y="863751"/>
                    </a:lnTo>
                    <a:cubicBezTo>
                      <a:pt x="1324950" y="817026"/>
                      <a:pt x="1594219" y="679679"/>
                      <a:pt x="1695952" y="851069"/>
                    </a:cubicBezTo>
                    <a:cubicBezTo>
                      <a:pt x="1896857" y="1284096"/>
                      <a:pt x="2012961" y="1443677"/>
                      <a:pt x="1965411" y="1898342"/>
                    </a:cubicBezTo>
                    <a:cubicBezTo>
                      <a:pt x="2062863" y="2027881"/>
                      <a:pt x="2521735" y="2407218"/>
                      <a:pt x="2651771" y="2516454"/>
                    </a:cubicBezTo>
                    <a:lnTo>
                      <a:pt x="1875442" y="3204020"/>
                    </a:lnTo>
                    <a:lnTo>
                      <a:pt x="1254050" y="2468062"/>
                    </a:lnTo>
                    <a:cubicBezTo>
                      <a:pt x="1117281" y="2338792"/>
                      <a:pt x="856388" y="2269133"/>
                      <a:pt x="647494" y="2073665"/>
                    </a:cubicBezTo>
                    <a:cubicBezTo>
                      <a:pt x="560013" y="2007911"/>
                      <a:pt x="439289" y="1645529"/>
                      <a:pt x="0" y="1381959"/>
                    </a:cubicBezTo>
                    <a:cubicBezTo>
                      <a:pt x="137000" y="1119373"/>
                      <a:pt x="679491" y="1549956"/>
                      <a:pt x="827659" y="1634217"/>
                    </a:cubicBezTo>
                    <a:lnTo>
                      <a:pt x="745738" y="141231"/>
                    </a:lnTo>
                    <a:cubicBezTo>
                      <a:pt x="745738" y="102231"/>
                      <a:pt x="761546" y="66923"/>
                      <a:pt x="787104" y="41365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  <a:latin typeface="Hanyi Senty Chalk Original" panose="03000600000000000000" pitchFamily="66" charset="-120"/>
                </a:endParaRPr>
              </a:p>
            </p:txBody>
          </p:sp>
          <p:grpSp>
            <p:nvGrpSpPr>
              <p:cNvPr id="25" name="Group 75">
                <a:extLst>
                  <a:ext uri="{FF2B5EF4-FFF2-40B4-BE49-F238E27FC236}">
                    <a16:creationId xmlns:a16="http://schemas.microsoft.com/office/drawing/2014/main" id="{19E8BD74-6987-4800-B81E-29ED484D6216}"/>
                  </a:ext>
                </a:extLst>
              </p:cNvPr>
              <p:cNvGrpSpPr/>
              <p:nvPr/>
            </p:nvGrpSpPr>
            <p:grpSpPr>
              <a:xfrm>
                <a:off x="3588095" y="5094961"/>
                <a:ext cx="743430" cy="1087769"/>
                <a:chOff x="3588095" y="5094961"/>
                <a:chExt cx="743430" cy="1087769"/>
              </a:xfrm>
            </p:grpSpPr>
            <p:grpSp>
              <p:nvGrpSpPr>
                <p:cNvPr id="26" name="Group 76">
                  <a:extLst>
                    <a:ext uri="{FF2B5EF4-FFF2-40B4-BE49-F238E27FC236}">
                      <a16:creationId xmlns:a16="http://schemas.microsoft.com/office/drawing/2014/main" id="{CCC1D648-0BD2-49A2-A41E-8A33F7DC4240}"/>
                    </a:ext>
                  </a:extLst>
                </p:cNvPr>
                <p:cNvGrpSpPr/>
                <p:nvPr/>
              </p:nvGrpSpPr>
              <p:grpSpPr>
                <a:xfrm rot="20671139">
                  <a:off x="3588095" y="5094961"/>
                  <a:ext cx="582809" cy="1087769"/>
                  <a:chOff x="3501573" y="3178068"/>
                  <a:chExt cx="1340594" cy="2737840"/>
                </a:xfrm>
              </p:grpSpPr>
              <p:sp>
                <p:nvSpPr>
                  <p:cNvPr id="28" name="Freeform: Shape 78">
                    <a:extLst>
                      <a:ext uri="{FF2B5EF4-FFF2-40B4-BE49-F238E27FC236}">
                        <a16:creationId xmlns:a16="http://schemas.microsoft.com/office/drawing/2014/main" id="{46357384-7CA4-4DC3-B027-01D5BA1B93D9}"/>
                      </a:ext>
                    </a:extLst>
                  </p:cNvPr>
                  <p:cNvSpPr/>
                  <p:nvPr/>
                </p:nvSpPr>
                <p:spPr>
                  <a:xfrm>
                    <a:off x="3504728" y="3612346"/>
                    <a:ext cx="62939" cy="220286"/>
                  </a:xfrm>
                  <a:custGeom>
                    <a:avLst/>
                    <a:gdLst>
                      <a:gd name="connsiteX0" fmla="*/ 12859 w 19050"/>
                      <a:gd name="connsiteY0" fmla="*/ 68104 h 66675"/>
                      <a:gd name="connsiteX1" fmla="*/ 12859 w 19050"/>
                      <a:gd name="connsiteY1" fmla="*/ 68104 h 66675"/>
                      <a:gd name="connsiteX2" fmla="*/ 7144 w 19050"/>
                      <a:gd name="connsiteY2" fmla="*/ 62389 h 66675"/>
                      <a:gd name="connsiteX3" fmla="*/ 7144 w 19050"/>
                      <a:gd name="connsiteY3" fmla="*/ 12859 h 66675"/>
                      <a:gd name="connsiteX4" fmla="*/ 12859 w 19050"/>
                      <a:gd name="connsiteY4" fmla="*/ 7144 h 66675"/>
                      <a:gd name="connsiteX5" fmla="*/ 12859 w 19050"/>
                      <a:gd name="connsiteY5" fmla="*/ 7144 h 66675"/>
                      <a:gd name="connsiteX6" fmla="*/ 18574 w 19050"/>
                      <a:gd name="connsiteY6" fmla="*/ 12859 h 66675"/>
                      <a:gd name="connsiteX7" fmla="*/ 18574 w 19050"/>
                      <a:gd name="connsiteY7" fmla="*/ 62389 h 66675"/>
                      <a:gd name="connsiteX8" fmla="*/ 12859 w 19050"/>
                      <a:gd name="connsiteY8" fmla="*/ 68104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" h="66675">
                        <a:moveTo>
                          <a:pt x="12859" y="68104"/>
                        </a:moveTo>
                        <a:lnTo>
                          <a:pt x="12859" y="68104"/>
                        </a:lnTo>
                        <a:cubicBezTo>
                          <a:pt x="10001" y="68104"/>
                          <a:pt x="7144" y="65246"/>
                          <a:pt x="7144" y="62389"/>
                        </a:cubicBezTo>
                        <a:lnTo>
                          <a:pt x="7144" y="12859"/>
                        </a:lnTo>
                        <a:cubicBezTo>
                          <a:pt x="7144" y="10001"/>
                          <a:pt x="10001" y="7144"/>
                          <a:pt x="12859" y="7144"/>
                        </a:cubicBezTo>
                        <a:lnTo>
                          <a:pt x="12859" y="7144"/>
                        </a:lnTo>
                        <a:cubicBezTo>
                          <a:pt x="15716" y="7144"/>
                          <a:pt x="18574" y="10001"/>
                          <a:pt x="18574" y="12859"/>
                        </a:cubicBezTo>
                        <a:lnTo>
                          <a:pt x="18574" y="62389"/>
                        </a:lnTo>
                        <a:cubicBezTo>
                          <a:pt x="18574" y="65246"/>
                          <a:pt x="15716" y="68104"/>
                          <a:pt x="12859" y="6810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Hanyi Senty Chalk Original" panose="03000600000000000000" pitchFamily="66" charset="-120"/>
                      <a:ea typeface="Hanyi Senty Chalk Original" panose="03000600000000000000" pitchFamily="66" charset="-120"/>
                    </a:endParaRPr>
                  </a:p>
                </p:txBody>
              </p:sp>
              <p:sp>
                <p:nvSpPr>
                  <p:cNvPr id="29" name="Freeform: Shape 79">
                    <a:extLst>
                      <a:ext uri="{FF2B5EF4-FFF2-40B4-BE49-F238E27FC236}">
                        <a16:creationId xmlns:a16="http://schemas.microsoft.com/office/drawing/2014/main" id="{5EE743F2-A31D-4F66-B490-B26139C0FDB6}"/>
                      </a:ext>
                    </a:extLst>
                  </p:cNvPr>
                  <p:cNvSpPr/>
                  <p:nvPr/>
                </p:nvSpPr>
                <p:spPr>
                  <a:xfrm>
                    <a:off x="3501573" y="3832632"/>
                    <a:ext cx="62939" cy="220286"/>
                  </a:xfrm>
                  <a:custGeom>
                    <a:avLst/>
                    <a:gdLst>
                      <a:gd name="connsiteX0" fmla="*/ 12859 w 19050"/>
                      <a:gd name="connsiteY0" fmla="*/ 68104 h 66675"/>
                      <a:gd name="connsiteX1" fmla="*/ 12859 w 19050"/>
                      <a:gd name="connsiteY1" fmla="*/ 68104 h 66675"/>
                      <a:gd name="connsiteX2" fmla="*/ 7144 w 19050"/>
                      <a:gd name="connsiteY2" fmla="*/ 62389 h 66675"/>
                      <a:gd name="connsiteX3" fmla="*/ 7144 w 19050"/>
                      <a:gd name="connsiteY3" fmla="*/ 12859 h 66675"/>
                      <a:gd name="connsiteX4" fmla="*/ 12859 w 19050"/>
                      <a:gd name="connsiteY4" fmla="*/ 7144 h 66675"/>
                      <a:gd name="connsiteX5" fmla="*/ 12859 w 19050"/>
                      <a:gd name="connsiteY5" fmla="*/ 7144 h 66675"/>
                      <a:gd name="connsiteX6" fmla="*/ 18574 w 19050"/>
                      <a:gd name="connsiteY6" fmla="*/ 12859 h 66675"/>
                      <a:gd name="connsiteX7" fmla="*/ 18574 w 19050"/>
                      <a:gd name="connsiteY7" fmla="*/ 62389 h 66675"/>
                      <a:gd name="connsiteX8" fmla="*/ 12859 w 19050"/>
                      <a:gd name="connsiteY8" fmla="*/ 68104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" h="66675">
                        <a:moveTo>
                          <a:pt x="12859" y="68104"/>
                        </a:moveTo>
                        <a:lnTo>
                          <a:pt x="12859" y="68104"/>
                        </a:lnTo>
                        <a:cubicBezTo>
                          <a:pt x="10001" y="68104"/>
                          <a:pt x="7144" y="65246"/>
                          <a:pt x="7144" y="62389"/>
                        </a:cubicBezTo>
                        <a:lnTo>
                          <a:pt x="7144" y="12859"/>
                        </a:lnTo>
                        <a:cubicBezTo>
                          <a:pt x="7144" y="10001"/>
                          <a:pt x="10001" y="7144"/>
                          <a:pt x="12859" y="7144"/>
                        </a:cubicBezTo>
                        <a:lnTo>
                          <a:pt x="12859" y="7144"/>
                        </a:lnTo>
                        <a:cubicBezTo>
                          <a:pt x="15716" y="7144"/>
                          <a:pt x="18574" y="10001"/>
                          <a:pt x="18574" y="12859"/>
                        </a:cubicBezTo>
                        <a:lnTo>
                          <a:pt x="18574" y="62389"/>
                        </a:lnTo>
                        <a:cubicBezTo>
                          <a:pt x="18574" y="65246"/>
                          <a:pt x="15716" y="68104"/>
                          <a:pt x="12859" y="6810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Hanyi Senty Chalk Original" panose="03000600000000000000" pitchFamily="66" charset="-120"/>
                      <a:ea typeface="Hanyi Senty Chalk Original" panose="03000600000000000000" pitchFamily="66" charset="-120"/>
                    </a:endParaRPr>
                  </a:p>
                </p:txBody>
              </p:sp>
              <p:sp>
                <p:nvSpPr>
                  <p:cNvPr id="30" name="Freeform: Shape 80">
                    <a:extLst>
                      <a:ext uri="{FF2B5EF4-FFF2-40B4-BE49-F238E27FC236}">
                        <a16:creationId xmlns:a16="http://schemas.microsoft.com/office/drawing/2014/main" id="{BAE213FA-AF28-41FB-A005-714E2612DC17}"/>
                      </a:ext>
                    </a:extLst>
                  </p:cNvPr>
                  <p:cNvSpPr/>
                  <p:nvPr/>
                </p:nvSpPr>
                <p:spPr>
                  <a:xfrm>
                    <a:off x="4776089" y="3829487"/>
                    <a:ext cx="62939" cy="220286"/>
                  </a:xfrm>
                  <a:custGeom>
                    <a:avLst/>
                    <a:gdLst>
                      <a:gd name="connsiteX0" fmla="*/ 12859 w 19050"/>
                      <a:gd name="connsiteY0" fmla="*/ 68104 h 66675"/>
                      <a:gd name="connsiteX1" fmla="*/ 12859 w 19050"/>
                      <a:gd name="connsiteY1" fmla="*/ 68104 h 66675"/>
                      <a:gd name="connsiteX2" fmla="*/ 7144 w 19050"/>
                      <a:gd name="connsiteY2" fmla="*/ 62389 h 66675"/>
                      <a:gd name="connsiteX3" fmla="*/ 7144 w 19050"/>
                      <a:gd name="connsiteY3" fmla="*/ 12859 h 66675"/>
                      <a:gd name="connsiteX4" fmla="*/ 12859 w 19050"/>
                      <a:gd name="connsiteY4" fmla="*/ 7144 h 66675"/>
                      <a:gd name="connsiteX5" fmla="*/ 12859 w 19050"/>
                      <a:gd name="connsiteY5" fmla="*/ 7144 h 66675"/>
                      <a:gd name="connsiteX6" fmla="*/ 18574 w 19050"/>
                      <a:gd name="connsiteY6" fmla="*/ 12859 h 66675"/>
                      <a:gd name="connsiteX7" fmla="*/ 18574 w 19050"/>
                      <a:gd name="connsiteY7" fmla="*/ 62389 h 66675"/>
                      <a:gd name="connsiteX8" fmla="*/ 12859 w 19050"/>
                      <a:gd name="connsiteY8" fmla="*/ 68104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" h="66675">
                        <a:moveTo>
                          <a:pt x="12859" y="68104"/>
                        </a:moveTo>
                        <a:lnTo>
                          <a:pt x="12859" y="68104"/>
                        </a:lnTo>
                        <a:cubicBezTo>
                          <a:pt x="10001" y="68104"/>
                          <a:pt x="7144" y="65246"/>
                          <a:pt x="7144" y="62389"/>
                        </a:cubicBezTo>
                        <a:lnTo>
                          <a:pt x="7144" y="12859"/>
                        </a:lnTo>
                        <a:cubicBezTo>
                          <a:pt x="7144" y="10001"/>
                          <a:pt x="10001" y="7144"/>
                          <a:pt x="12859" y="7144"/>
                        </a:cubicBezTo>
                        <a:lnTo>
                          <a:pt x="12859" y="7144"/>
                        </a:lnTo>
                        <a:cubicBezTo>
                          <a:pt x="15716" y="7144"/>
                          <a:pt x="18574" y="10001"/>
                          <a:pt x="18574" y="12859"/>
                        </a:cubicBezTo>
                        <a:lnTo>
                          <a:pt x="18574" y="62389"/>
                        </a:lnTo>
                        <a:cubicBezTo>
                          <a:pt x="19526" y="65246"/>
                          <a:pt x="16669" y="68104"/>
                          <a:pt x="12859" y="6810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Hanyi Senty Chalk Original" panose="03000600000000000000" pitchFamily="66" charset="-120"/>
                      <a:ea typeface="Hanyi Senty Chalk Original" panose="03000600000000000000" pitchFamily="66" charset="-120"/>
                    </a:endParaRPr>
                  </a:p>
                </p:txBody>
              </p:sp>
              <p:sp>
                <p:nvSpPr>
                  <p:cNvPr id="31" name="Freeform: Shape 81">
                    <a:extLst>
                      <a:ext uri="{FF2B5EF4-FFF2-40B4-BE49-F238E27FC236}">
                        <a16:creationId xmlns:a16="http://schemas.microsoft.com/office/drawing/2014/main" id="{3E9083BC-116C-459F-8422-FBCBB8A2C774}"/>
                      </a:ext>
                    </a:extLst>
                  </p:cNvPr>
                  <p:cNvSpPr/>
                  <p:nvPr/>
                </p:nvSpPr>
                <p:spPr>
                  <a:xfrm>
                    <a:off x="3520451" y="3178068"/>
                    <a:ext cx="1321716" cy="2737840"/>
                  </a:xfrm>
                  <a:custGeom>
                    <a:avLst/>
                    <a:gdLst>
                      <a:gd name="connsiteX0" fmla="*/ 350044 w 400050"/>
                      <a:gd name="connsiteY0" fmla="*/ 7144 h 828675"/>
                      <a:gd name="connsiteX1" fmla="*/ 53816 w 400050"/>
                      <a:gd name="connsiteY1" fmla="*/ 7144 h 828675"/>
                      <a:gd name="connsiteX2" fmla="*/ 7144 w 400050"/>
                      <a:gd name="connsiteY2" fmla="*/ 53816 h 828675"/>
                      <a:gd name="connsiteX3" fmla="*/ 7144 w 400050"/>
                      <a:gd name="connsiteY3" fmla="*/ 781526 h 828675"/>
                      <a:gd name="connsiteX4" fmla="*/ 53816 w 400050"/>
                      <a:gd name="connsiteY4" fmla="*/ 828199 h 828675"/>
                      <a:gd name="connsiteX5" fmla="*/ 350044 w 400050"/>
                      <a:gd name="connsiteY5" fmla="*/ 828199 h 828675"/>
                      <a:gd name="connsiteX6" fmla="*/ 396716 w 400050"/>
                      <a:gd name="connsiteY6" fmla="*/ 781526 h 828675"/>
                      <a:gd name="connsiteX7" fmla="*/ 396716 w 400050"/>
                      <a:gd name="connsiteY7" fmla="*/ 53816 h 828675"/>
                      <a:gd name="connsiteX8" fmla="*/ 350044 w 400050"/>
                      <a:gd name="connsiteY8" fmla="*/ 7144 h 828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0050" h="828675">
                        <a:moveTo>
                          <a:pt x="350044" y="7144"/>
                        </a:moveTo>
                        <a:lnTo>
                          <a:pt x="53816" y="7144"/>
                        </a:lnTo>
                        <a:cubicBezTo>
                          <a:pt x="28099" y="7144"/>
                          <a:pt x="7144" y="28099"/>
                          <a:pt x="7144" y="53816"/>
                        </a:cubicBezTo>
                        <a:lnTo>
                          <a:pt x="7144" y="781526"/>
                        </a:lnTo>
                        <a:cubicBezTo>
                          <a:pt x="7144" y="807244"/>
                          <a:pt x="28099" y="828199"/>
                          <a:pt x="53816" y="828199"/>
                        </a:cubicBezTo>
                        <a:lnTo>
                          <a:pt x="350044" y="828199"/>
                        </a:lnTo>
                        <a:cubicBezTo>
                          <a:pt x="375761" y="828199"/>
                          <a:pt x="396716" y="807244"/>
                          <a:pt x="396716" y="781526"/>
                        </a:cubicBezTo>
                        <a:lnTo>
                          <a:pt x="396716" y="53816"/>
                        </a:lnTo>
                        <a:cubicBezTo>
                          <a:pt x="396716" y="28099"/>
                          <a:pt x="375761" y="7144"/>
                          <a:pt x="350044" y="714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Hanyi Senty Chalk Original" panose="03000600000000000000" pitchFamily="66" charset="-120"/>
                      <a:ea typeface="Hanyi Senty Chalk Original" panose="03000600000000000000" pitchFamily="66" charset="-120"/>
                    </a:endParaRPr>
                  </a:p>
                </p:txBody>
              </p:sp>
              <p:sp>
                <p:nvSpPr>
                  <p:cNvPr id="32" name="Freeform: Shape 82">
                    <a:extLst>
                      <a:ext uri="{FF2B5EF4-FFF2-40B4-BE49-F238E27FC236}">
                        <a16:creationId xmlns:a16="http://schemas.microsoft.com/office/drawing/2014/main" id="{21FC30FA-4B9B-4F50-950E-8156E8B9456D}"/>
                      </a:ext>
                    </a:extLst>
                  </p:cNvPr>
                  <p:cNvSpPr/>
                  <p:nvPr/>
                </p:nvSpPr>
                <p:spPr>
                  <a:xfrm>
                    <a:off x="3529897" y="3190652"/>
                    <a:ext cx="1290246" cy="2706371"/>
                  </a:xfrm>
                  <a:custGeom>
                    <a:avLst/>
                    <a:gdLst>
                      <a:gd name="connsiteX0" fmla="*/ 345281 w 390525"/>
                      <a:gd name="connsiteY0" fmla="*/ 7144 h 819150"/>
                      <a:gd name="connsiteX1" fmla="*/ 52864 w 390525"/>
                      <a:gd name="connsiteY1" fmla="*/ 7144 h 819150"/>
                      <a:gd name="connsiteX2" fmla="*/ 7144 w 390525"/>
                      <a:gd name="connsiteY2" fmla="*/ 52864 h 819150"/>
                      <a:gd name="connsiteX3" fmla="*/ 7144 w 390525"/>
                      <a:gd name="connsiteY3" fmla="*/ 772954 h 819150"/>
                      <a:gd name="connsiteX4" fmla="*/ 52864 w 390525"/>
                      <a:gd name="connsiteY4" fmla="*/ 818674 h 819150"/>
                      <a:gd name="connsiteX5" fmla="*/ 345281 w 390525"/>
                      <a:gd name="connsiteY5" fmla="*/ 818674 h 819150"/>
                      <a:gd name="connsiteX6" fmla="*/ 391001 w 390525"/>
                      <a:gd name="connsiteY6" fmla="*/ 772954 h 819150"/>
                      <a:gd name="connsiteX7" fmla="*/ 391001 w 390525"/>
                      <a:gd name="connsiteY7" fmla="*/ 52864 h 819150"/>
                      <a:gd name="connsiteX8" fmla="*/ 345281 w 390525"/>
                      <a:gd name="connsiteY8" fmla="*/ 7144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0525" h="819150">
                        <a:moveTo>
                          <a:pt x="345281" y="7144"/>
                        </a:moveTo>
                        <a:lnTo>
                          <a:pt x="52864" y="7144"/>
                        </a:lnTo>
                        <a:cubicBezTo>
                          <a:pt x="27146" y="7144"/>
                          <a:pt x="7144" y="27146"/>
                          <a:pt x="7144" y="52864"/>
                        </a:cubicBezTo>
                        <a:lnTo>
                          <a:pt x="7144" y="772954"/>
                        </a:lnTo>
                        <a:cubicBezTo>
                          <a:pt x="7144" y="798671"/>
                          <a:pt x="27146" y="818674"/>
                          <a:pt x="52864" y="818674"/>
                        </a:cubicBezTo>
                        <a:lnTo>
                          <a:pt x="345281" y="818674"/>
                        </a:lnTo>
                        <a:cubicBezTo>
                          <a:pt x="370999" y="818674"/>
                          <a:pt x="391001" y="798671"/>
                          <a:pt x="391001" y="772954"/>
                        </a:cubicBezTo>
                        <a:lnTo>
                          <a:pt x="391001" y="52864"/>
                        </a:lnTo>
                        <a:cubicBezTo>
                          <a:pt x="391001" y="28099"/>
                          <a:pt x="370046" y="7144"/>
                          <a:pt x="345281" y="7144"/>
                        </a:cubicBezTo>
                        <a:close/>
                      </a:path>
                    </a:pathLst>
                  </a:custGeom>
                  <a:solidFill>
                    <a:srgbClr val="1A1A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latin typeface="Hanyi Senty Chalk Original" panose="03000600000000000000" pitchFamily="66" charset="-120"/>
                      <a:ea typeface="Hanyi Senty Chalk Original" panose="03000600000000000000" pitchFamily="66" charset="-120"/>
                    </a:endParaRPr>
                  </a:p>
                </p:txBody>
              </p:sp>
              <p:sp>
                <p:nvSpPr>
                  <p:cNvPr id="33" name="Freeform: Shape 83">
                    <a:extLst>
                      <a:ext uri="{FF2B5EF4-FFF2-40B4-BE49-F238E27FC236}">
                        <a16:creationId xmlns:a16="http://schemas.microsoft.com/office/drawing/2014/main" id="{F57984C0-CDD8-409E-BCC4-C9C54C4C9A28}"/>
                      </a:ext>
                    </a:extLst>
                  </p:cNvPr>
                  <p:cNvSpPr/>
                  <p:nvPr/>
                </p:nvSpPr>
                <p:spPr>
                  <a:xfrm>
                    <a:off x="3627447" y="3596610"/>
                    <a:ext cx="1101430" cy="1951104"/>
                  </a:xfrm>
                  <a:custGeom>
                    <a:avLst/>
                    <a:gdLst>
                      <a:gd name="connsiteX0" fmla="*/ 7144 w 333375"/>
                      <a:gd name="connsiteY0" fmla="*/ 7144 h 590550"/>
                      <a:gd name="connsiteX1" fmla="*/ 331946 w 333375"/>
                      <a:gd name="connsiteY1" fmla="*/ 7144 h 590550"/>
                      <a:gd name="connsiteX2" fmla="*/ 331946 w 333375"/>
                      <a:gd name="connsiteY2" fmla="*/ 586264 h 590550"/>
                      <a:gd name="connsiteX3" fmla="*/ 7144 w 333375"/>
                      <a:gd name="connsiteY3" fmla="*/ 586264 h 590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375" h="590550">
                        <a:moveTo>
                          <a:pt x="7144" y="7144"/>
                        </a:moveTo>
                        <a:lnTo>
                          <a:pt x="331946" y="7144"/>
                        </a:lnTo>
                        <a:lnTo>
                          <a:pt x="331946" y="586264"/>
                        </a:lnTo>
                        <a:lnTo>
                          <a:pt x="7144" y="58626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>
                      <a:latin typeface="Hanyi Senty Chalk Original" panose="03000600000000000000" pitchFamily="66" charset="-120"/>
                      <a:ea typeface="Hanyi Senty Chalk Original" panose="03000600000000000000" pitchFamily="66" charset="-120"/>
                    </a:endParaRPr>
                  </a:p>
                </p:txBody>
              </p:sp>
              <p:grpSp>
                <p:nvGrpSpPr>
                  <p:cNvPr id="34" name="Group 84">
                    <a:extLst>
                      <a:ext uri="{FF2B5EF4-FFF2-40B4-BE49-F238E27FC236}">
                        <a16:creationId xmlns:a16="http://schemas.microsoft.com/office/drawing/2014/main" id="{05CF9EDD-002C-46E2-AE4E-1167F793CA08}"/>
                      </a:ext>
                    </a:extLst>
                  </p:cNvPr>
                  <p:cNvGrpSpPr/>
                  <p:nvPr/>
                </p:nvGrpSpPr>
                <p:grpSpPr>
                  <a:xfrm>
                    <a:off x="4088508" y="5635852"/>
                    <a:ext cx="173080" cy="173080"/>
                    <a:chOff x="6768665" y="6038214"/>
                    <a:chExt cx="147968" cy="147968"/>
                  </a:xfrm>
                </p:grpSpPr>
                <p:sp>
                  <p:nvSpPr>
                    <p:cNvPr id="38" name="Oval 88">
                      <a:extLst>
                        <a:ext uri="{FF2B5EF4-FFF2-40B4-BE49-F238E27FC236}">
                          <a16:creationId xmlns:a16="http://schemas.microsoft.com/office/drawing/2014/main" id="{9C15647F-D46F-4E14-A9C7-4661E4DD6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8665" y="6038214"/>
                      <a:ext cx="147968" cy="147968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Hanyi Senty Chalk Original" panose="03000600000000000000" pitchFamily="66" charset="-120"/>
                        <a:ea typeface="Hanyi Senty Chalk Original" panose="03000600000000000000" pitchFamily="66" charset="-120"/>
                      </a:endParaRPr>
                    </a:p>
                  </p:txBody>
                </p:sp>
                <p:sp>
                  <p:nvSpPr>
                    <p:cNvPr id="39" name="Oval 89">
                      <a:extLst>
                        <a:ext uri="{FF2B5EF4-FFF2-40B4-BE49-F238E27FC236}">
                          <a16:creationId xmlns:a16="http://schemas.microsoft.com/office/drawing/2014/main" id="{7CA9DAC1-086B-44B5-ADF1-D115661BAE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2088" y="6071634"/>
                      <a:ext cx="81180" cy="8118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Hanyi Senty Chalk Original" panose="03000600000000000000" pitchFamily="66" charset="-120"/>
                        <a:ea typeface="Hanyi Senty Chalk Original" panose="03000600000000000000" pitchFamily="66" charset="-120"/>
                      </a:endParaRPr>
                    </a:p>
                  </p:txBody>
                </p:sp>
              </p:grpSp>
              <p:sp>
                <p:nvSpPr>
                  <p:cNvPr id="35" name="Freeform: Shape 85">
                    <a:extLst>
                      <a:ext uri="{FF2B5EF4-FFF2-40B4-BE49-F238E27FC236}">
                        <a16:creationId xmlns:a16="http://schemas.microsoft.com/office/drawing/2014/main" id="{B520199E-A33A-4522-B070-A9F233F14A86}"/>
                      </a:ext>
                    </a:extLst>
                  </p:cNvPr>
                  <p:cNvSpPr/>
                  <p:nvPr/>
                </p:nvSpPr>
                <p:spPr>
                  <a:xfrm>
                    <a:off x="3821102" y="3628406"/>
                    <a:ext cx="906450" cy="1887518"/>
                  </a:xfrm>
                  <a:custGeom>
                    <a:avLst/>
                    <a:gdLst>
                      <a:gd name="connsiteX0" fmla="*/ 614149 w 1119116"/>
                      <a:gd name="connsiteY0" fmla="*/ 0 h 2330356"/>
                      <a:gd name="connsiteX1" fmla="*/ 1115704 w 1119116"/>
                      <a:gd name="connsiteY1" fmla="*/ 6824 h 2330356"/>
                      <a:gd name="connsiteX2" fmla="*/ 1119116 w 1119116"/>
                      <a:gd name="connsiteY2" fmla="*/ 2330356 h 2330356"/>
                      <a:gd name="connsiteX3" fmla="*/ 0 w 1119116"/>
                      <a:gd name="connsiteY3" fmla="*/ 2330356 h 2330356"/>
                      <a:gd name="connsiteX4" fmla="*/ 614149 w 1119116"/>
                      <a:gd name="connsiteY4" fmla="*/ 0 h 2330356"/>
                      <a:gd name="connsiteX0" fmla="*/ 614149 w 1119116"/>
                      <a:gd name="connsiteY0" fmla="*/ 0 h 2330356"/>
                      <a:gd name="connsiteX1" fmla="*/ 1115704 w 1119116"/>
                      <a:gd name="connsiteY1" fmla="*/ 3412 h 2330356"/>
                      <a:gd name="connsiteX2" fmla="*/ 1119116 w 1119116"/>
                      <a:gd name="connsiteY2" fmla="*/ 2330356 h 2330356"/>
                      <a:gd name="connsiteX3" fmla="*/ 0 w 1119116"/>
                      <a:gd name="connsiteY3" fmla="*/ 2330356 h 2330356"/>
                      <a:gd name="connsiteX4" fmla="*/ 614149 w 1119116"/>
                      <a:gd name="connsiteY4" fmla="*/ 0 h 2330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116" h="2330356">
                        <a:moveTo>
                          <a:pt x="614149" y="0"/>
                        </a:moveTo>
                        <a:lnTo>
                          <a:pt x="1115704" y="3412"/>
                        </a:lnTo>
                        <a:cubicBezTo>
                          <a:pt x="1116841" y="777923"/>
                          <a:pt x="1117979" y="1555845"/>
                          <a:pt x="1119116" y="2330356"/>
                        </a:cubicBezTo>
                        <a:lnTo>
                          <a:pt x="0" y="2330356"/>
                        </a:lnTo>
                        <a:lnTo>
                          <a:pt x="614149" y="0"/>
                        </a:lnTo>
                        <a:close/>
                      </a:path>
                    </a:pathLst>
                  </a:custGeom>
                  <a:solidFill>
                    <a:srgbClr val="999999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solidFill>
                        <a:schemeClr val="tx1"/>
                      </a:solidFill>
                      <a:latin typeface="Hanyi Senty Chalk Original" panose="03000600000000000000" pitchFamily="66" charset="-120"/>
                      <a:ea typeface="Hanyi Senty Chalk Original" panose="03000600000000000000" pitchFamily="66" charset="-120"/>
                    </a:endParaRPr>
                  </a:p>
                </p:txBody>
              </p:sp>
              <p:sp>
                <p:nvSpPr>
                  <p:cNvPr id="36" name="Rectangle: Rounded Corners 86">
                    <a:extLst>
                      <a:ext uri="{FF2B5EF4-FFF2-40B4-BE49-F238E27FC236}">
                        <a16:creationId xmlns:a16="http://schemas.microsoft.com/office/drawing/2014/main" id="{CD869F7D-2BF6-4670-A1AF-77325D5EDCE9}"/>
                      </a:ext>
                    </a:extLst>
                  </p:cNvPr>
                  <p:cNvSpPr/>
                  <p:nvPr/>
                </p:nvSpPr>
                <p:spPr>
                  <a:xfrm>
                    <a:off x="4058661" y="3449093"/>
                    <a:ext cx="254255" cy="5839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Hanyi Senty Chalk Original" panose="03000600000000000000" pitchFamily="66" charset="-120"/>
                      <a:ea typeface="Hanyi Senty Chalk Original" panose="03000600000000000000" pitchFamily="66" charset="-120"/>
                    </a:endParaRPr>
                  </a:p>
                </p:txBody>
              </p:sp>
              <p:sp>
                <p:nvSpPr>
                  <p:cNvPr id="37" name="Oval 87">
                    <a:extLst>
                      <a:ext uri="{FF2B5EF4-FFF2-40B4-BE49-F238E27FC236}">
                        <a16:creationId xmlns:a16="http://schemas.microsoft.com/office/drawing/2014/main" id="{77F6CCFC-54BA-4D46-98C5-607122DE3954}"/>
                      </a:ext>
                    </a:extLst>
                  </p:cNvPr>
                  <p:cNvSpPr/>
                  <p:nvPr/>
                </p:nvSpPr>
                <p:spPr>
                  <a:xfrm>
                    <a:off x="3922825" y="3449093"/>
                    <a:ext cx="58393" cy="58393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Hanyi Senty Chalk Original" panose="03000600000000000000" pitchFamily="66" charset="-120"/>
                      <a:ea typeface="Hanyi Senty Chalk Original" panose="03000600000000000000" pitchFamily="66" charset="-120"/>
                    </a:endParaRPr>
                  </a:p>
                </p:txBody>
              </p:sp>
            </p:grpSp>
            <p:sp>
              <p:nvSpPr>
                <p:cNvPr id="27" name="Freeform: Shape 77">
                  <a:extLst>
                    <a:ext uri="{FF2B5EF4-FFF2-40B4-BE49-F238E27FC236}">
                      <a16:creationId xmlns:a16="http://schemas.microsoft.com/office/drawing/2014/main" id="{E3C65BB9-4C15-4078-A1F9-C0B496AB7987}"/>
                    </a:ext>
                  </a:extLst>
                </p:cNvPr>
                <p:cNvSpPr/>
                <p:nvPr/>
              </p:nvSpPr>
              <p:spPr>
                <a:xfrm rot="3148397">
                  <a:off x="3988676" y="5571112"/>
                  <a:ext cx="370789" cy="314909"/>
                </a:xfrm>
                <a:custGeom>
                  <a:avLst/>
                  <a:gdLst>
                    <a:gd name="connsiteX0" fmla="*/ 21125 w 370789"/>
                    <a:gd name="connsiteY0" fmla="*/ 21125 h 314909"/>
                    <a:gd name="connsiteX1" fmla="*/ 72124 w 370789"/>
                    <a:gd name="connsiteY1" fmla="*/ 0 h 314909"/>
                    <a:gd name="connsiteX2" fmla="*/ 144248 w 370789"/>
                    <a:gd name="connsiteY2" fmla="*/ 72124 h 314909"/>
                    <a:gd name="connsiteX3" fmla="*/ 144248 w 370789"/>
                    <a:gd name="connsiteY3" fmla="*/ 91659 h 314909"/>
                    <a:gd name="connsiteX4" fmla="*/ 161551 w 370789"/>
                    <a:gd name="connsiteY4" fmla="*/ 79993 h 314909"/>
                    <a:gd name="connsiteX5" fmla="*/ 189624 w 370789"/>
                    <a:gd name="connsiteY5" fmla="*/ 74325 h 314909"/>
                    <a:gd name="connsiteX6" fmla="*/ 261749 w 370789"/>
                    <a:gd name="connsiteY6" fmla="*/ 146449 h 314909"/>
                    <a:gd name="connsiteX7" fmla="*/ 261748 w 370789"/>
                    <a:gd name="connsiteY7" fmla="*/ 166778 h 314909"/>
                    <a:gd name="connsiteX8" fmla="*/ 302400 w 370789"/>
                    <a:gd name="connsiteY8" fmla="*/ 149940 h 314909"/>
                    <a:gd name="connsiteX9" fmla="*/ 370789 w 370789"/>
                    <a:gd name="connsiteY9" fmla="*/ 218329 h 314909"/>
                    <a:gd name="connsiteX10" fmla="*/ 370789 w 370789"/>
                    <a:gd name="connsiteY10" fmla="*/ 246520 h 314909"/>
                    <a:gd name="connsiteX11" fmla="*/ 302400 w 370789"/>
                    <a:gd name="connsiteY11" fmla="*/ 314909 h 314909"/>
                    <a:gd name="connsiteX12" fmla="*/ 239385 w 370789"/>
                    <a:gd name="connsiteY12" fmla="*/ 273139 h 314909"/>
                    <a:gd name="connsiteX13" fmla="*/ 234750 w 370789"/>
                    <a:gd name="connsiteY13" fmla="*/ 250181 h 314909"/>
                    <a:gd name="connsiteX14" fmla="*/ 217698 w 370789"/>
                    <a:gd name="connsiteY14" fmla="*/ 261678 h 314909"/>
                    <a:gd name="connsiteX15" fmla="*/ 189625 w 370789"/>
                    <a:gd name="connsiteY15" fmla="*/ 267346 h 314909"/>
                    <a:gd name="connsiteX16" fmla="*/ 117501 w 370789"/>
                    <a:gd name="connsiteY16" fmla="*/ 195221 h 314909"/>
                    <a:gd name="connsiteX17" fmla="*/ 117501 w 370789"/>
                    <a:gd name="connsiteY17" fmla="*/ 175686 h 314909"/>
                    <a:gd name="connsiteX18" fmla="*/ 100198 w 370789"/>
                    <a:gd name="connsiteY18" fmla="*/ 187352 h 314909"/>
                    <a:gd name="connsiteX19" fmla="*/ 72124 w 370789"/>
                    <a:gd name="connsiteY19" fmla="*/ 193020 h 314909"/>
                    <a:gd name="connsiteX20" fmla="*/ 0 w 370789"/>
                    <a:gd name="connsiteY20" fmla="*/ 120896 h 314909"/>
                    <a:gd name="connsiteX21" fmla="*/ 0 w 370789"/>
                    <a:gd name="connsiteY21" fmla="*/ 72124 h 314909"/>
                    <a:gd name="connsiteX22" fmla="*/ 21125 w 370789"/>
                    <a:gd name="connsiteY22" fmla="*/ 21125 h 314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0789" h="314909">
                      <a:moveTo>
                        <a:pt x="21125" y="21125"/>
                      </a:moveTo>
                      <a:cubicBezTo>
                        <a:pt x="34177" y="8073"/>
                        <a:pt x="52207" y="0"/>
                        <a:pt x="72124" y="0"/>
                      </a:cubicBezTo>
                      <a:cubicBezTo>
                        <a:pt x="111957" y="0"/>
                        <a:pt x="144248" y="32291"/>
                        <a:pt x="144248" y="72124"/>
                      </a:cubicBezTo>
                      <a:lnTo>
                        <a:pt x="144248" y="91659"/>
                      </a:lnTo>
                      <a:lnTo>
                        <a:pt x="161551" y="79993"/>
                      </a:lnTo>
                      <a:cubicBezTo>
                        <a:pt x="170179" y="76343"/>
                        <a:pt x="179666" y="74326"/>
                        <a:pt x="189624" y="74325"/>
                      </a:cubicBezTo>
                      <a:cubicBezTo>
                        <a:pt x="229457" y="74326"/>
                        <a:pt x="261748" y="106617"/>
                        <a:pt x="261749" y="146449"/>
                      </a:cubicBezTo>
                      <a:lnTo>
                        <a:pt x="261748" y="166778"/>
                      </a:lnTo>
                      <a:lnTo>
                        <a:pt x="302400" y="149940"/>
                      </a:lnTo>
                      <a:cubicBezTo>
                        <a:pt x="340170" y="149940"/>
                        <a:pt x="370789" y="180559"/>
                        <a:pt x="370789" y="218329"/>
                      </a:cubicBezTo>
                      <a:lnTo>
                        <a:pt x="370789" y="246520"/>
                      </a:lnTo>
                      <a:cubicBezTo>
                        <a:pt x="370789" y="284290"/>
                        <a:pt x="340170" y="314909"/>
                        <a:pt x="302400" y="314909"/>
                      </a:cubicBezTo>
                      <a:cubicBezTo>
                        <a:pt x="274072" y="314908"/>
                        <a:pt x="249768" y="297685"/>
                        <a:pt x="239385" y="273139"/>
                      </a:cubicBezTo>
                      <a:lnTo>
                        <a:pt x="234750" y="250181"/>
                      </a:lnTo>
                      <a:lnTo>
                        <a:pt x="217698" y="261678"/>
                      </a:lnTo>
                      <a:cubicBezTo>
                        <a:pt x="209070" y="265327"/>
                        <a:pt x="199583" y="267346"/>
                        <a:pt x="189625" y="267346"/>
                      </a:cubicBezTo>
                      <a:cubicBezTo>
                        <a:pt x="149791" y="267346"/>
                        <a:pt x="117501" y="235054"/>
                        <a:pt x="117501" y="195221"/>
                      </a:cubicBezTo>
                      <a:lnTo>
                        <a:pt x="117501" y="175686"/>
                      </a:lnTo>
                      <a:lnTo>
                        <a:pt x="100198" y="187352"/>
                      </a:lnTo>
                      <a:cubicBezTo>
                        <a:pt x="91569" y="191002"/>
                        <a:pt x="82082" y="193020"/>
                        <a:pt x="72124" y="193020"/>
                      </a:cubicBezTo>
                      <a:cubicBezTo>
                        <a:pt x="32291" y="193020"/>
                        <a:pt x="0" y="160729"/>
                        <a:pt x="0" y="120896"/>
                      </a:cubicBezTo>
                      <a:lnTo>
                        <a:pt x="0" y="72124"/>
                      </a:lnTo>
                      <a:cubicBezTo>
                        <a:pt x="0" y="52208"/>
                        <a:pt x="8073" y="34177"/>
                        <a:pt x="21125" y="21125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>
                    <a:solidFill>
                      <a:schemeClr val="tx1"/>
                    </a:solidFill>
                    <a:latin typeface="Hanyi Senty Chalk Original" panose="03000600000000000000" pitchFamily="66" charset="-120"/>
                  </a:endParaRPr>
                </a:p>
              </p:txBody>
            </p:sp>
          </p:grpSp>
        </p:grpSp>
        <p:grpSp>
          <p:nvGrpSpPr>
            <p:cNvPr id="6" name="Group 56">
              <a:extLst>
                <a:ext uri="{FF2B5EF4-FFF2-40B4-BE49-F238E27FC236}">
                  <a16:creationId xmlns:a16="http://schemas.microsoft.com/office/drawing/2014/main" id="{F0AAB08C-1303-464E-8CF2-67354E2E8DEC}"/>
                </a:ext>
              </a:extLst>
            </p:cNvPr>
            <p:cNvGrpSpPr/>
            <p:nvPr/>
          </p:nvGrpSpPr>
          <p:grpSpPr>
            <a:xfrm>
              <a:off x="7624303" y="3280511"/>
              <a:ext cx="1220008" cy="1630925"/>
              <a:chOff x="4912335" y="3886249"/>
              <a:chExt cx="1506023" cy="2013274"/>
            </a:xfrm>
          </p:grpSpPr>
          <p:grpSp>
            <p:nvGrpSpPr>
              <p:cNvPr id="14" name="Group 64">
                <a:extLst>
                  <a:ext uri="{FF2B5EF4-FFF2-40B4-BE49-F238E27FC236}">
                    <a16:creationId xmlns:a16="http://schemas.microsoft.com/office/drawing/2014/main" id="{F255F1E5-2D60-4B3A-88E2-E69E6C4122B9}"/>
                  </a:ext>
                </a:extLst>
              </p:cNvPr>
              <p:cNvGrpSpPr/>
              <p:nvPr/>
            </p:nvGrpSpPr>
            <p:grpSpPr>
              <a:xfrm>
                <a:off x="4912335" y="3961162"/>
                <a:ext cx="1506023" cy="1713001"/>
                <a:chOff x="4912335" y="3961162"/>
                <a:chExt cx="1506023" cy="1713001"/>
              </a:xfrm>
            </p:grpSpPr>
            <p:sp>
              <p:nvSpPr>
                <p:cNvPr id="20" name="Freeform: Shape 70">
                  <a:extLst>
                    <a:ext uri="{FF2B5EF4-FFF2-40B4-BE49-F238E27FC236}">
                      <a16:creationId xmlns:a16="http://schemas.microsoft.com/office/drawing/2014/main" id="{4CCC3141-2F2E-4DC3-866E-D8791868D64F}"/>
                    </a:ext>
                  </a:extLst>
                </p:cNvPr>
                <p:cNvSpPr/>
                <p:nvPr/>
              </p:nvSpPr>
              <p:spPr>
                <a:xfrm>
                  <a:off x="5179844" y="3967645"/>
                  <a:ext cx="971006" cy="1271314"/>
                </a:xfrm>
                <a:custGeom>
                  <a:avLst/>
                  <a:gdLst>
                    <a:gd name="connsiteX0" fmla="*/ 488429 w 971006"/>
                    <a:gd name="connsiteY0" fmla="*/ 0 h 1271314"/>
                    <a:gd name="connsiteX1" fmla="*/ 917478 w 971006"/>
                    <a:gd name="connsiteY1" fmla="*/ 496794 h 1271314"/>
                    <a:gd name="connsiteX2" fmla="*/ 655434 w 971006"/>
                    <a:gd name="connsiteY2" fmla="*/ 954548 h 1271314"/>
                    <a:gd name="connsiteX3" fmla="*/ 637122 w 971006"/>
                    <a:gd name="connsiteY3" fmla="*/ 961130 h 1271314"/>
                    <a:gd name="connsiteX4" fmla="*/ 637122 w 971006"/>
                    <a:gd name="connsiteY4" fmla="*/ 1082028 h 1271314"/>
                    <a:gd name="connsiteX5" fmla="*/ 674483 w 971006"/>
                    <a:gd name="connsiteY5" fmla="*/ 1084353 h 1271314"/>
                    <a:gd name="connsiteX6" fmla="*/ 971006 w 971006"/>
                    <a:gd name="connsiteY6" fmla="*/ 1174010 h 1271314"/>
                    <a:gd name="connsiteX7" fmla="*/ 485503 w 971006"/>
                    <a:gd name="connsiteY7" fmla="*/ 1271314 h 1271314"/>
                    <a:gd name="connsiteX8" fmla="*/ 0 w 971006"/>
                    <a:gd name="connsiteY8" fmla="*/ 1174010 h 1271314"/>
                    <a:gd name="connsiteX9" fmla="*/ 296524 w 971006"/>
                    <a:gd name="connsiteY9" fmla="*/ 1084353 h 1271314"/>
                    <a:gd name="connsiteX10" fmla="*/ 333884 w 971006"/>
                    <a:gd name="connsiteY10" fmla="*/ 1082028 h 1271314"/>
                    <a:gd name="connsiteX11" fmla="*/ 333884 w 971006"/>
                    <a:gd name="connsiteY11" fmla="*/ 959026 h 1271314"/>
                    <a:gd name="connsiteX12" fmla="*/ 321424 w 971006"/>
                    <a:gd name="connsiteY12" fmla="*/ 954548 h 1271314"/>
                    <a:gd name="connsiteX13" fmla="*/ 59380 w 971006"/>
                    <a:gd name="connsiteY13" fmla="*/ 496794 h 1271314"/>
                    <a:gd name="connsiteX14" fmla="*/ 488429 w 971006"/>
                    <a:gd name="connsiteY14" fmla="*/ 0 h 127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71006" h="1271314">
                      <a:moveTo>
                        <a:pt x="488429" y="0"/>
                      </a:moveTo>
                      <a:cubicBezTo>
                        <a:pt x="725386" y="0"/>
                        <a:pt x="917478" y="222422"/>
                        <a:pt x="917478" y="496794"/>
                      </a:cubicBezTo>
                      <a:cubicBezTo>
                        <a:pt x="917478" y="702573"/>
                        <a:pt x="809427" y="879130"/>
                        <a:pt x="655434" y="954548"/>
                      </a:cubicBezTo>
                      <a:lnTo>
                        <a:pt x="637122" y="961130"/>
                      </a:lnTo>
                      <a:lnTo>
                        <a:pt x="637122" y="1082028"/>
                      </a:lnTo>
                      <a:lnTo>
                        <a:pt x="674483" y="1084353"/>
                      </a:lnTo>
                      <a:cubicBezTo>
                        <a:pt x="848737" y="1099124"/>
                        <a:pt x="971006" y="1133705"/>
                        <a:pt x="971006" y="1174010"/>
                      </a:cubicBezTo>
                      <a:cubicBezTo>
                        <a:pt x="971006" y="1227750"/>
                        <a:pt x="753639" y="1271314"/>
                        <a:pt x="485503" y="1271314"/>
                      </a:cubicBezTo>
                      <a:cubicBezTo>
                        <a:pt x="217367" y="1271314"/>
                        <a:pt x="0" y="1227750"/>
                        <a:pt x="0" y="1174010"/>
                      </a:cubicBezTo>
                      <a:cubicBezTo>
                        <a:pt x="0" y="1133705"/>
                        <a:pt x="122269" y="1099124"/>
                        <a:pt x="296524" y="1084353"/>
                      </a:cubicBezTo>
                      <a:lnTo>
                        <a:pt x="333884" y="1082028"/>
                      </a:lnTo>
                      <a:lnTo>
                        <a:pt x="333884" y="959026"/>
                      </a:lnTo>
                      <a:lnTo>
                        <a:pt x="321424" y="954548"/>
                      </a:lnTo>
                      <a:cubicBezTo>
                        <a:pt x="167432" y="879130"/>
                        <a:pt x="59380" y="702573"/>
                        <a:pt x="59380" y="496794"/>
                      </a:cubicBezTo>
                      <a:cubicBezTo>
                        <a:pt x="59380" y="222422"/>
                        <a:pt x="251472" y="0"/>
                        <a:pt x="488429" y="0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  <a:latin typeface="Hanyi Senty Chalk Original" panose="03000600000000000000" pitchFamily="66" charset="-120"/>
                    <a:ea typeface="Hanyi Senty Chalk Original" panose="03000600000000000000" pitchFamily="66" charset="-120"/>
                  </a:endParaRPr>
                </a:p>
              </p:txBody>
            </p:sp>
            <p:sp>
              <p:nvSpPr>
                <p:cNvPr id="21" name="Freeform: Shape 71">
                  <a:extLst>
                    <a:ext uri="{FF2B5EF4-FFF2-40B4-BE49-F238E27FC236}">
                      <a16:creationId xmlns:a16="http://schemas.microsoft.com/office/drawing/2014/main" id="{EEB8C1F5-C1E6-4951-99AE-FF5317A99D0A}"/>
                    </a:ext>
                  </a:extLst>
                </p:cNvPr>
                <p:cNvSpPr/>
                <p:nvPr/>
              </p:nvSpPr>
              <p:spPr>
                <a:xfrm>
                  <a:off x="4912335" y="5075485"/>
                  <a:ext cx="1506023" cy="598678"/>
                </a:xfrm>
                <a:custGeom>
                  <a:avLst/>
                  <a:gdLst>
                    <a:gd name="connsiteX0" fmla="*/ 792978 w 3989594"/>
                    <a:gd name="connsiteY0" fmla="*/ 0 h 1585955"/>
                    <a:gd name="connsiteX1" fmla="*/ 1049921 w 3989594"/>
                    <a:gd name="connsiteY1" fmla="*/ 0 h 1585955"/>
                    <a:gd name="connsiteX2" fmla="*/ 1085760 w 3989594"/>
                    <a:gd name="connsiteY2" fmla="*/ 33651 h 1585955"/>
                    <a:gd name="connsiteX3" fmla="*/ 1994796 w 3989594"/>
                    <a:gd name="connsiteY3" fmla="*/ 279982 h 1585955"/>
                    <a:gd name="connsiteX4" fmla="*/ 2903832 w 3989594"/>
                    <a:gd name="connsiteY4" fmla="*/ 33651 h 1585955"/>
                    <a:gd name="connsiteX5" fmla="*/ 2939671 w 3989594"/>
                    <a:gd name="connsiteY5" fmla="*/ 0 h 1585955"/>
                    <a:gd name="connsiteX6" fmla="*/ 3196616 w 3989594"/>
                    <a:gd name="connsiteY6" fmla="*/ 0 h 1585955"/>
                    <a:gd name="connsiteX7" fmla="*/ 3989594 w 3989594"/>
                    <a:gd name="connsiteY7" fmla="*/ 792978 h 1585955"/>
                    <a:gd name="connsiteX8" fmla="*/ 3989593 w 3989594"/>
                    <a:gd name="connsiteY8" fmla="*/ 1585955 h 1585955"/>
                    <a:gd name="connsiteX9" fmla="*/ 0 w 3989594"/>
                    <a:gd name="connsiteY9" fmla="*/ 1585955 h 1585955"/>
                    <a:gd name="connsiteX10" fmla="*/ 0 w 3989594"/>
                    <a:gd name="connsiteY10" fmla="*/ 792978 h 1585955"/>
                    <a:gd name="connsiteX11" fmla="*/ 792978 w 3989594"/>
                    <a:gd name="connsiteY11" fmla="*/ 0 h 158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989594" h="1585955">
                      <a:moveTo>
                        <a:pt x="792978" y="0"/>
                      </a:moveTo>
                      <a:lnTo>
                        <a:pt x="1049921" y="0"/>
                      </a:lnTo>
                      <a:lnTo>
                        <a:pt x="1085760" y="33651"/>
                      </a:lnTo>
                      <a:cubicBezTo>
                        <a:pt x="1282766" y="182270"/>
                        <a:pt x="1616391" y="279982"/>
                        <a:pt x="1994796" y="279982"/>
                      </a:cubicBezTo>
                      <a:cubicBezTo>
                        <a:pt x="2373201" y="279982"/>
                        <a:pt x="2706826" y="182270"/>
                        <a:pt x="2903832" y="33651"/>
                      </a:cubicBezTo>
                      <a:lnTo>
                        <a:pt x="2939671" y="0"/>
                      </a:lnTo>
                      <a:lnTo>
                        <a:pt x="3196616" y="0"/>
                      </a:lnTo>
                      <a:cubicBezTo>
                        <a:pt x="3634566" y="0"/>
                        <a:pt x="3989594" y="355028"/>
                        <a:pt x="3989594" y="792978"/>
                      </a:cubicBezTo>
                      <a:cubicBezTo>
                        <a:pt x="3989594" y="1057304"/>
                        <a:pt x="3989593" y="1321629"/>
                        <a:pt x="3989593" y="1585955"/>
                      </a:cubicBezTo>
                      <a:lnTo>
                        <a:pt x="0" y="1585955"/>
                      </a:lnTo>
                      <a:lnTo>
                        <a:pt x="0" y="792978"/>
                      </a:lnTo>
                      <a:cubicBezTo>
                        <a:pt x="0" y="355028"/>
                        <a:pt x="355028" y="0"/>
                        <a:pt x="79297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anyi Senty Chalk Original" panose="03000600000000000000" pitchFamily="66" charset="-120"/>
                    <a:ea typeface="Hanyi Senty Chalk Original" panose="03000600000000000000" pitchFamily="66" charset="-120"/>
                  </a:endParaRPr>
                </a:p>
              </p:txBody>
            </p:sp>
            <p:sp>
              <p:nvSpPr>
                <p:cNvPr id="22" name="Freeform: Shape 72">
                  <a:extLst>
                    <a:ext uri="{FF2B5EF4-FFF2-40B4-BE49-F238E27FC236}">
                      <a16:creationId xmlns:a16="http://schemas.microsoft.com/office/drawing/2014/main" id="{E70CFA41-B87B-42E5-800D-DCE6D3B9A8D9}"/>
                    </a:ext>
                  </a:extLst>
                </p:cNvPr>
                <p:cNvSpPr/>
                <p:nvPr/>
              </p:nvSpPr>
              <p:spPr>
                <a:xfrm>
                  <a:off x="5479465" y="4409892"/>
                  <a:ext cx="419225" cy="116134"/>
                </a:xfrm>
                <a:custGeom>
                  <a:avLst/>
                  <a:gdLst>
                    <a:gd name="connsiteX0" fmla="*/ 378363 w 419225"/>
                    <a:gd name="connsiteY0" fmla="*/ 0 h 116134"/>
                    <a:gd name="connsiteX1" fmla="*/ 419225 w 419225"/>
                    <a:gd name="connsiteY1" fmla="*/ 58067 h 116134"/>
                    <a:gd name="connsiteX2" fmla="*/ 378363 w 419225"/>
                    <a:gd name="connsiteY2" fmla="*/ 116134 h 116134"/>
                    <a:gd name="connsiteX3" fmla="*/ 337501 w 419225"/>
                    <a:gd name="connsiteY3" fmla="*/ 58067 h 116134"/>
                    <a:gd name="connsiteX4" fmla="*/ 378363 w 419225"/>
                    <a:gd name="connsiteY4" fmla="*/ 0 h 116134"/>
                    <a:gd name="connsiteX5" fmla="*/ 40862 w 419225"/>
                    <a:gd name="connsiteY5" fmla="*/ 0 h 116134"/>
                    <a:gd name="connsiteX6" fmla="*/ 81724 w 419225"/>
                    <a:gd name="connsiteY6" fmla="*/ 58067 h 116134"/>
                    <a:gd name="connsiteX7" fmla="*/ 40862 w 419225"/>
                    <a:gd name="connsiteY7" fmla="*/ 116134 h 116134"/>
                    <a:gd name="connsiteX8" fmla="*/ 0 w 419225"/>
                    <a:gd name="connsiteY8" fmla="*/ 58067 h 116134"/>
                    <a:gd name="connsiteX9" fmla="*/ 40862 w 419225"/>
                    <a:gd name="connsiteY9" fmla="*/ 0 h 116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9225" h="116134">
                      <a:moveTo>
                        <a:pt x="378363" y="0"/>
                      </a:moveTo>
                      <a:cubicBezTo>
                        <a:pt x="400930" y="0"/>
                        <a:pt x="419225" y="25997"/>
                        <a:pt x="419225" y="58067"/>
                      </a:cubicBezTo>
                      <a:cubicBezTo>
                        <a:pt x="419225" y="90137"/>
                        <a:pt x="400930" y="116134"/>
                        <a:pt x="378363" y="116134"/>
                      </a:cubicBezTo>
                      <a:cubicBezTo>
                        <a:pt x="355796" y="116134"/>
                        <a:pt x="337501" y="90137"/>
                        <a:pt x="337501" y="58067"/>
                      </a:cubicBezTo>
                      <a:cubicBezTo>
                        <a:pt x="337501" y="25997"/>
                        <a:pt x="355796" y="0"/>
                        <a:pt x="378363" y="0"/>
                      </a:cubicBezTo>
                      <a:close/>
                      <a:moveTo>
                        <a:pt x="40862" y="0"/>
                      </a:moveTo>
                      <a:cubicBezTo>
                        <a:pt x="63429" y="0"/>
                        <a:pt x="81724" y="25997"/>
                        <a:pt x="81724" y="58067"/>
                      </a:cubicBezTo>
                      <a:cubicBezTo>
                        <a:pt x="81724" y="90137"/>
                        <a:pt x="63429" y="116134"/>
                        <a:pt x="40862" y="116134"/>
                      </a:cubicBezTo>
                      <a:cubicBezTo>
                        <a:pt x="18295" y="116134"/>
                        <a:pt x="0" y="90137"/>
                        <a:pt x="0" y="58067"/>
                      </a:cubicBezTo>
                      <a:cubicBezTo>
                        <a:pt x="0" y="25997"/>
                        <a:pt x="18295" y="0"/>
                        <a:pt x="4086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>
                    <a:latin typeface="Hanyi Senty Chalk Original" panose="03000600000000000000" pitchFamily="66" charset="-120"/>
                    <a:ea typeface="Hanyi Senty Chalk Original" panose="03000600000000000000" pitchFamily="66" charset="-120"/>
                  </a:endParaRPr>
                </a:p>
              </p:txBody>
            </p:sp>
            <p:sp>
              <p:nvSpPr>
                <p:cNvPr id="23" name="Freeform: Shape 73">
                  <a:extLst>
                    <a:ext uri="{FF2B5EF4-FFF2-40B4-BE49-F238E27FC236}">
                      <a16:creationId xmlns:a16="http://schemas.microsoft.com/office/drawing/2014/main" id="{90DCBFFF-8E8F-415B-AF80-8C1BD23F5FA3}"/>
                    </a:ext>
                  </a:extLst>
                </p:cNvPr>
                <p:cNvSpPr/>
                <p:nvPr/>
              </p:nvSpPr>
              <p:spPr>
                <a:xfrm>
                  <a:off x="5232778" y="3961162"/>
                  <a:ext cx="840071" cy="407738"/>
                </a:xfrm>
                <a:custGeom>
                  <a:avLst/>
                  <a:gdLst>
                    <a:gd name="connsiteX0" fmla="*/ 0 w 2214820"/>
                    <a:gd name="connsiteY0" fmla="*/ 1079766 h 1072067"/>
                    <a:gd name="connsiteX1" fmla="*/ 333401 w 2214820"/>
                    <a:gd name="connsiteY1" fmla="*/ 367018 h 1072067"/>
                    <a:gd name="connsiteX2" fmla="*/ 2021613 w 2214820"/>
                    <a:gd name="connsiteY2" fmla="*/ 453019 h 1072067"/>
                    <a:gd name="connsiteX3" fmla="*/ 2225424 w 2214820"/>
                    <a:gd name="connsiteY3" fmla="*/ 858284 h 1072067"/>
                    <a:gd name="connsiteX4" fmla="*/ 2139423 w 2214820"/>
                    <a:gd name="connsiteY4" fmla="*/ 864174 h 1072067"/>
                    <a:gd name="connsiteX5" fmla="*/ 2036928 w 2214820"/>
                    <a:gd name="connsiteY5" fmla="*/ 858284 h 1072067"/>
                    <a:gd name="connsiteX6" fmla="*/ 1986270 w 2214820"/>
                    <a:gd name="connsiteY6" fmla="*/ 848859 h 1072067"/>
                    <a:gd name="connsiteX7" fmla="*/ 2006298 w 2214820"/>
                    <a:gd name="connsiteY7" fmla="*/ 841791 h 1072067"/>
                    <a:gd name="connsiteX8" fmla="*/ 2019257 w 2214820"/>
                    <a:gd name="connsiteY8" fmla="*/ 847681 h 1072067"/>
                    <a:gd name="connsiteX9" fmla="*/ 1955640 w 2214820"/>
                    <a:gd name="connsiteY9" fmla="*/ 845325 h 1072067"/>
                    <a:gd name="connsiteX10" fmla="*/ 1446702 w 2214820"/>
                    <a:gd name="connsiteY10" fmla="*/ 747543 h 1072067"/>
                    <a:gd name="connsiteX11" fmla="*/ 1412537 w 2214820"/>
                    <a:gd name="connsiteY11" fmla="*/ 742831 h 1072067"/>
                    <a:gd name="connsiteX12" fmla="*/ 1291193 w 2214820"/>
                    <a:gd name="connsiteY12" fmla="*/ 727515 h 1072067"/>
                    <a:gd name="connsiteX13" fmla="*/ 1286481 w 2214820"/>
                    <a:gd name="connsiteY13" fmla="*/ 731050 h 1072067"/>
                    <a:gd name="connsiteX14" fmla="*/ 1291193 w 2214820"/>
                    <a:gd name="connsiteY14" fmla="*/ 727515 h 1072067"/>
                    <a:gd name="connsiteX15" fmla="*/ 1328893 w 2214820"/>
                    <a:gd name="connsiteY15" fmla="*/ 756968 h 1072067"/>
                    <a:gd name="connsiteX16" fmla="*/ 1425497 w 2214820"/>
                    <a:gd name="connsiteY16" fmla="*/ 834722 h 1072067"/>
                    <a:gd name="connsiteX17" fmla="*/ 1343030 w 2214820"/>
                    <a:gd name="connsiteY17" fmla="*/ 845325 h 1072067"/>
                    <a:gd name="connsiteX18" fmla="*/ 658556 w 2214820"/>
                    <a:gd name="connsiteY18" fmla="*/ 494252 h 1072067"/>
                    <a:gd name="connsiteX19" fmla="*/ 633816 w 2214820"/>
                    <a:gd name="connsiteY19" fmla="*/ 477759 h 1072067"/>
                    <a:gd name="connsiteX20" fmla="*/ 625569 w 2214820"/>
                    <a:gd name="connsiteY20" fmla="*/ 484827 h 1072067"/>
                    <a:gd name="connsiteX21" fmla="*/ 620857 w 2214820"/>
                    <a:gd name="connsiteY21" fmla="*/ 460087 h 1072067"/>
                    <a:gd name="connsiteX22" fmla="*/ 622035 w 2214820"/>
                    <a:gd name="connsiteY22" fmla="*/ 516636 h 1072067"/>
                    <a:gd name="connsiteX23" fmla="*/ 0 w 2214820"/>
                    <a:gd name="connsiteY23" fmla="*/ 1079766 h 1072067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986270 w 2225455"/>
                    <a:gd name="connsiteY5" fmla="*/ 848859 h 1080136"/>
                    <a:gd name="connsiteX6" fmla="*/ 2006298 w 2225455"/>
                    <a:gd name="connsiteY6" fmla="*/ 841791 h 1080136"/>
                    <a:gd name="connsiteX7" fmla="*/ 2019257 w 2225455"/>
                    <a:gd name="connsiteY7" fmla="*/ 847681 h 1080136"/>
                    <a:gd name="connsiteX8" fmla="*/ 1955640 w 2225455"/>
                    <a:gd name="connsiteY8" fmla="*/ 845325 h 1080136"/>
                    <a:gd name="connsiteX9" fmla="*/ 1446702 w 2225455"/>
                    <a:gd name="connsiteY9" fmla="*/ 747543 h 1080136"/>
                    <a:gd name="connsiteX10" fmla="*/ 1412537 w 2225455"/>
                    <a:gd name="connsiteY10" fmla="*/ 742831 h 1080136"/>
                    <a:gd name="connsiteX11" fmla="*/ 1291193 w 2225455"/>
                    <a:gd name="connsiteY11" fmla="*/ 727515 h 1080136"/>
                    <a:gd name="connsiteX12" fmla="*/ 1286481 w 2225455"/>
                    <a:gd name="connsiteY12" fmla="*/ 731050 h 1080136"/>
                    <a:gd name="connsiteX13" fmla="*/ 1291193 w 2225455"/>
                    <a:gd name="connsiteY13" fmla="*/ 727515 h 1080136"/>
                    <a:gd name="connsiteX14" fmla="*/ 1328893 w 2225455"/>
                    <a:gd name="connsiteY14" fmla="*/ 756968 h 1080136"/>
                    <a:gd name="connsiteX15" fmla="*/ 1425497 w 2225455"/>
                    <a:gd name="connsiteY15" fmla="*/ 834722 h 1080136"/>
                    <a:gd name="connsiteX16" fmla="*/ 1343030 w 2225455"/>
                    <a:gd name="connsiteY16" fmla="*/ 845325 h 1080136"/>
                    <a:gd name="connsiteX17" fmla="*/ 658556 w 2225455"/>
                    <a:gd name="connsiteY17" fmla="*/ 494252 h 1080136"/>
                    <a:gd name="connsiteX18" fmla="*/ 633816 w 2225455"/>
                    <a:gd name="connsiteY18" fmla="*/ 477759 h 1080136"/>
                    <a:gd name="connsiteX19" fmla="*/ 625569 w 2225455"/>
                    <a:gd name="connsiteY19" fmla="*/ 484827 h 1080136"/>
                    <a:gd name="connsiteX20" fmla="*/ 620857 w 2225455"/>
                    <a:gd name="connsiteY20" fmla="*/ 460087 h 1080136"/>
                    <a:gd name="connsiteX21" fmla="*/ 622035 w 2225455"/>
                    <a:gd name="connsiteY21" fmla="*/ 516636 h 1080136"/>
                    <a:gd name="connsiteX22" fmla="*/ 0 w 2225455"/>
                    <a:gd name="connsiteY22" fmla="*/ 1079766 h 1080136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986270 w 2225455"/>
                    <a:gd name="connsiteY5" fmla="*/ 848859 h 1080136"/>
                    <a:gd name="connsiteX6" fmla="*/ 2006298 w 2225455"/>
                    <a:gd name="connsiteY6" fmla="*/ 841791 h 1080136"/>
                    <a:gd name="connsiteX7" fmla="*/ 2019257 w 2225455"/>
                    <a:gd name="connsiteY7" fmla="*/ 847681 h 1080136"/>
                    <a:gd name="connsiteX8" fmla="*/ 1446702 w 2225455"/>
                    <a:gd name="connsiteY8" fmla="*/ 747543 h 1080136"/>
                    <a:gd name="connsiteX9" fmla="*/ 1412537 w 2225455"/>
                    <a:gd name="connsiteY9" fmla="*/ 742831 h 1080136"/>
                    <a:gd name="connsiteX10" fmla="*/ 1291193 w 2225455"/>
                    <a:gd name="connsiteY10" fmla="*/ 727515 h 1080136"/>
                    <a:gd name="connsiteX11" fmla="*/ 1286481 w 2225455"/>
                    <a:gd name="connsiteY11" fmla="*/ 731050 h 1080136"/>
                    <a:gd name="connsiteX12" fmla="*/ 1291193 w 2225455"/>
                    <a:gd name="connsiteY12" fmla="*/ 727515 h 1080136"/>
                    <a:gd name="connsiteX13" fmla="*/ 1328893 w 2225455"/>
                    <a:gd name="connsiteY13" fmla="*/ 756968 h 1080136"/>
                    <a:gd name="connsiteX14" fmla="*/ 1425497 w 2225455"/>
                    <a:gd name="connsiteY14" fmla="*/ 834722 h 1080136"/>
                    <a:gd name="connsiteX15" fmla="*/ 1343030 w 2225455"/>
                    <a:gd name="connsiteY15" fmla="*/ 845325 h 1080136"/>
                    <a:gd name="connsiteX16" fmla="*/ 658556 w 2225455"/>
                    <a:gd name="connsiteY16" fmla="*/ 494252 h 1080136"/>
                    <a:gd name="connsiteX17" fmla="*/ 633816 w 2225455"/>
                    <a:gd name="connsiteY17" fmla="*/ 477759 h 1080136"/>
                    <a:gd name="connsiteX18" fmla="*/ 625569 w 2225455"/>
                    <a:gd name="connsiteY18" fmla="*/ 484827 h 1080136"/>
                    <a:gd name="connsiteX19" fmla="*/ 620857 w 2225455"/>
                    <a:gd name="connsiteY19" fmla="*/ 460087 h 1080136"/>
                    <a:gd name="connsiteX20" fmla="*/ 622035 w 2225455"/>
                    <a:gd name="connsiteY20" fmla="*/ 516636 h 1080136"/>
                    <a:gd name="connsiteX21" fmla="*/ 0 w 2225455"/>
                    <a:gd name="connsiteY21" fmla="*/ 1079766 h 1080136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986270 w 2225455"/>
                    <a:gd name="connsiteY5" fmla="*/ 848859 h 1080136"/>
                    <a:gd name="connsiteX6" fmla="*/ 2006298 w 2225455"/>
                    <a:gd name="connsiteY6" fmla="*/ 841791 h 1080136"/>
                    <a:gd name="connsiteX7" fmla="*/ 1446702 w 2225455"/>
                    <a:gd name="connsiteY7" fmla="*/ 747543 h 1080136"/>
                    <a:gd name="connsiteX8" fmla="*/ 1412537 w 2225455"/>
                    <a:gd name="connsiteY8" fmla="*/ 742831 h 1080136"/>
                    <a:gd name="connsiteX9" fmla="*/ 1291193 w 2225455"/>
                    <a:gd name="connsiteY9" fmla="*/ 727515 h 1080136"/>
                    <a:gd name="connsiteX10" fmla="*/ 1286481 w 2225455"/>
                    <a:gd name="connsiteY10" fmla="*/ 731050 h 1080136"/>
                    <a:gd name="connsiteX11" fmla="*/ 1291193 w 2225455"/>
                    <a:gd name="connsiteY11" fmla="*/ 727515 h 1080136"/>
                    <a:gd name="connsiteX12" fmla="*/ 1328893 w 2225455"/>
                    <a:gd name="connsiteY12" fmla="*/ 756968 h 1080136"/>
                    <a:gd name="connsiteX13" fmla="*/ 1425497 w 2225455"/>
                    <a:gd name="connsiteY13" fmla="*/ 834722 h 1080136"/>
                    <a:gd name="connsiteX14" fmla="*/ 1343030 w 2225455"/>
                    <a:gd name="connsiteY14" fmla="*/ 845325 h 1080136"/>
                    <a:gd name="connsiteX15" fmla="*/ 658556 w 2225455"/>
                    <a:gd name="connsiteY15" fmla="*/ 494252 h 1080136"/>
                    <a:gd name="connsiteX16" fmla="*/ 633816 w 2225455"/>
                    <a:gd name="connsiteY16" fmla="*/ 477759 h 1080136"/>
                    <a:gd name="connsiteX17" fmla="*/ 625569 w 2225455"/>
                    <a:gd name="connsiteY17" fmla="*/ 484827 h 1080136"/>
                    <a:gd name="connsiteX18" fmla="*/ 620857 w 2225455"/>
                    <a:gd name="connsiteY18" fmla="*/ 460087 h 1080136"/>
                    <a:gd name="connsiteX19" fmla="*/ 622035 w 2225455"/>
                    <a:gd name="connsiteY19" fmla="*/ 516636 h 1080136"/>
                    <a:gd name="connsiteX20" fmla="*/ 0 w 2225455"/>
                    <a:gd name="connsiteY20" fmla="*/ 1079766 h 1080136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986270 w 2225455"/>
                    <a:gd name="connsiteY5" fmla="*/ 848859 h 1080136"/>
                    <a:gd name="connsiteX6" fmla="*/ 1446702 w 2225455"/>
                    <a:gd name="connsiteY6" fmla="*/ 747543 h 1080136"/>
                    <a:gd name="connsiteX7" fmla="*/ 1412537 w 2225455"/>
                    <a:gd name="connsiteY7" fmla="*/ 742831 h 1080136"/>
                    <a:gd name="connsiteX8" fmla="*/ 1291193 w 2225455"/>
                    <a:gd name="connsiteY8" fmla="*/ 727515 h 1080136"/>
                    <a:gd name="connsiteX9" fmla="*/ 1286481 w 2225455"/>
                    <a:gd name="connsiteY9" fmla="*/ 731050 h 1080136"/>
                    <a:gd name="connsiteX10" fmla="*/ 1291193 w 2225455"/>
                    <a:gd name="connsiteY10" fmla="*/ 727515 h 1080136"/>
                    <a:gd name="connsiteX11" fmla="*/ 1328893 w 2225455"/>
                    <a:gd name="connsiteY11" fmla="*/ 756968 h 1080136"/>
                    <a:gd name="connsiteX12" fmla="*/ 1425497 w 2225455"/>
                    <a:gd name="connsiteY12" fmla="*/ 834722 h 1080136"/>
                    <a:gd name="connsiteX13" fmla="*/ 1343030 w 2225455"/>
                    <a:gd name="connsiteY13" fmla="*/ 845325 h 1080136"/>
                    <a:gd name="connsiteX14" fmla="*/ 658556 w 2225455"/>
                    <a:gd name="connsiteY14" fmla="*/ 494252 h 1080136"/>
                    <a:gd name="connsiteX15" fmla="*/ 633816 w 2225455"/>
                    <a:gd name="connsiteY15" fmla="*/ 477759 h 1080136"/>
                    <a:gd name="connsiteX16" fmla="*/ 625569 w 2225455"/>
                    <a:gd name="connsiteY16" fmla="*/ 484827 h 1080136"/>
                    <a:gd name="connsiteX17" fmla="*/ 620857 w 2225455"/>
                    <a:gd name="connsiteY17" fmla="*/ 460087 h 1080136"/>
                    <a:gd name="connsiteX18" fmla="*/ 622035 w 2225455"/>
                    <a:gd name="connsiteY18" fmla="*/ 516636 h 1080136"/>
                    <a:gd name="connsiteX19" fmla="*/ 0 w 2225455"/>
                    <a:gd name="connsiteY19" fmla="*/ 1079766 h 1080136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446702 w 2225455"/>
                    <a:gd name="connsiteY5" fmla="*/ 747543 h 1080136"/>
                    <a:gd name="connsiteX6" fmla="*/ 1412537 w 2225455"/>
                    <a:gd name="connsiteY6" fmla="*/ 742831 h 1080136"/>
                    <a:gd name="connsiteX7" fmla="*/ 1291193 w 2225455"/>
                    <a:gd name="connsiteY7" fmla="*/ 727515 h 1080136"/>
                    <a:gd name="connsiteX8" fmla="*/ 1286481 w 2225455"/>
                    <a:gd name="connsiteY8" fmla="*/ 731050 h 1080136"/>
                    <a:gd name="connsiteX9" fmla="*/ 1291193 w 2225455"/>
                    <a:gd name="connsiteY9" fmla="*/ 727515 h 1080136"/>
                    <a:gd name="connsiteX10" fmla="*/ 1328893 w 2225455"/>
                    <a:gd name="connsiteY10" fmla="*/ 756968 h 1080136"/>
                    <a:gd name="connsiteX11" fmla="*/ 1425497 w 2225455"/>
                    <a:gd name="connsiteY11" fmla="*/ 834722 h 1080136"/>
                    <a:gd name="connsiteX12" fmla="*/ 1343030 w 2225455"/>
                    <a:gd name="connsiteY12" fmla="*/ 845325 h 1080136"/>
                    <a:gd name="connsiteX13" fmla="*/ 658556 w 2225455"/>
                    <a:gd name="connsiteY13" fmla="*/ 494252 h 1080136"/>
                    <a:gd name="connsiteX14" fmla="*/ 633816 w 2225455"/>
                    <a:gd name="connsiteY14" fmla="*/ 477759 h 1080136"/>
                    <a:gd name="connsiteX15" fmla="*/ 625569 w 2225455"/>
                    <a:gd name="connsiteY15" fmla="*/ 484827 h 1080136"/>
                    <a:gd name="connsiteX16" fmla="*/ 620857 w 2225455"/>
                    <a:gd name="connsiteY16" fmla="*/ 460087 h 1080136"/>
                    <a:gd name="connsiteX17" fmla="*/ 622035 w 2225455"/>
                    <a:gd name="connsiteY17" fmla="*/ 516636 h 1080136"/>
                    <a:gd name="connsiteX18" fmla="*/ 0 w 2225455"/>
                    <a:gd name="connsiteY18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446702 w 2225424"/>
                    <a:gd name="connsiteY4" fmla="*/ 747543 h 1080136"/>
                    <a:gd name="connsiteX5" fmla="*/ 1412537 w 2225424"/>
                    <a:gd name="connsiteY5" fmla="*/ 742831 h 1080136"/>
                    <a:gd name="connsiteX6" fmla="*/ 1291193 w 2225424"/>
                    <a:gd name="connsiteY6" fmla="*/ 727515 h 1080136"/>
                    <a:gd name="connsiteX7" fmla="*/ 1286481 w 2225424"/>
                    <a:gd name="connsiteY7" fmla="*/ 731050 h 1080136"/>
                    <a:gd name="connsiteX8" fmla="*/ 1291193 w 2225424"/>
                    <a:gd name="connsiteY8" fmla="*/ 727515 h 1080136"/>
                    <a:gd name="connsiteX9" fmla="*/ 1328893 w 2225424"/>
                    <a:gd name="connsiteY9" fmla="*/ 756968 h 1080136"/>
                    <a:gd name="connsiteX10" fmla="*/ 1425497 w 2225424"/>
                    <a:gd name="connsiteY10" fmla="*/ 834722 h 1080136"/>
                    <a:gd name="connsiteX11" fmla="*/ 1343030 w 2225424"/>
                    <a:gd name="connsiteY11" fmla="*/ 845325 h 1080136"/>
                    <a:gd name="connsiteX12" fmla="*/ 658556 w 2225424"/>
                    <a:gd name="connsiteY12" fmla="*/ 494252 h 1080136"/>
                    <a:gd name="connsiteX13" fmla="*/ 633816 w 2225424"/>
                    <a:gd name="connsiteY13" fmla="*/ 477759 h 1080136"/>
                    <a:gd name="connsiteX14" fmla="*/ 625569 w 2225424"/>
                    <a:gd name="connsiteY14" fmla="*/ 484827 h 1080136"/>
                    <a:gd name="connsiteX15" fmla="*/ 620857 w 2225424"/>
                    <a:gd name="connsiteY15" fmla="*/ 460087 h 1080136"/>
                    <a:gd name="connsiteX16" fmla="*/ 622035 w 2225424"/>
                    <a:gd name="connsiteY16" fmla="*/ 516636 h 1080136"/>
                    <a:gd name="connsiteX17" fmla="*/ 0 w 2225424"/>
                    <a:gd name="connsiteY17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412537 w 2225424"/>
                    <a:gd name="connsiteY4" fmla="*/ 742831 h 1080136"/>
                    <a:gd name="connsiteX5" fmla="*/ 1291193 w 2225424"/>
                    <a:gd name="connsiteY5" fmla="*/ 727515 h 1080136"/>
                    <a:gd name="connsiteX6" fmla="*/ 1286481 w 2225424"/>
                    <a:gd name="connsiteY6" fmla="*/ 731050 h 1080136"/>
                    <a:gd name="connsiteX7" fmla="*/ 1291193 w 2225424"/>
                    <a:gd name="connsiteY7" fmla="*/ 727515 h 1080136"/>
                    <a:gd name="connsiteX8" fmla="*/ 1328893 w 2225424"/>
                    <a:gd name="connsiteY8" fmla="*/ 756968 h 1080136"/>
                    <a:gd name="connsiteX9" fmla="*/ 1425497 w 2225424"/>
                    <a:gd name="connsiteY9" fmla="*/ 834722 h 1080136"/>
                    <a:gd name="connsiteX10" fmla="*/ 1343030 w 2225424"/>
                    <a:gd name="connsiteY10" fmla="*/ 845325 h 1080136"/>
                    <a:gd name="connsiteX11" fmla="*/ 658556 w 2225424"/>
                    <a:gd name="connsiteY11" fmla="*/ 494252 h 1080136"/>
                    <a:gd name="connsiteX12" fmla="*/ 633816 w 2225424"/>
                    <a:gd name="connsiteY12" fmla="*/ 477759 h 1080136"/>
                    <a:gd name="connsiteX13" fmla="*/ 625569 w 2225424"/>
                    <a:gd name="connsiteY13" fmla="*/ 484827 h 1080136"/>
                    <a:gd name="connsiteX14" fmla="*/ 620857 w 2225424"/>
                    <a:gd name="connsiteY14" fmla="*/ 460087 h 1080136"/>
                    <a:gd name="connsiteX15" fmla="*/ 622035 w 2225424"/>
                    <a:gd name="connsiteY15" fmla="*/ 516636 h 1080136"/>
                    <a:gd name="connsiteX16" fmla="*/ 0 w 2225424"/>
                    <a:gd name="connsiteY16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286481 w 2225424"/>
                    <a:gd name="connsiteY5" fmla="*/ 731050 h 1080136"/>
                    <a:gd name="connsiteX6" fmla="*/ 1291193 w 2225424"/>
                    <a:gd name="connsiteY6" fmla="*/ 727515 h 1080136"/>
                    <a:gd name="connsiteX7" fmla="*/ 1328893 w 2225424"/>
                    <a:gd name="connsiteY7" fmla="*/ 756968 h 1080136"/>
                    <a:gd name="connsiteX8" fmla="*/ 1425497 w 2225424"/>
                    <a:gd name="connsiteY8" fmla="*/ 834722 h 1080136"/>
                    <a:gd name="connsiteX9" fmla="*/ 1343030 w 2225424"/>
                    <a:gd name="connsiteY9" fmla="*/ 845325 h 1080136"/>
                    <a:gd name="connsiteX10" fmla="*/ 658556 w 2225424"/>
                    <a:gd name="connsiteY10" fmla="*/ 494252 h 1080136"/>
                    <a:gd name="connsiteX11" fmla="*/ 633816 w 2225424"/>
                    <a:gd name="connsiteY11" fmla="*/ 477759 h 1080136"/>
                    <a:gd name="connsiteX12" fmla="*/ 625569 w 2225424"/>
                    <a:gd name="connsiteY12" fmla="*/ 484827 h 1080136"/>
                    <a:gd name="connsiteX13" fmla="*/ 620857 w 2225424"/>
                    <a:gd name="connsiteY13" fmla="*/ 460087 h 1080136"/>
                    <a:gd name="connsiteX14" fmla="*/ 622035 w 2225424"/>
                    <a:gd name="connsiteY14" fmla="*/ 516636 h 1080136"/>
                    <a:gd name="connsiteX15" fmla="*/ 0 w 2225424"/>
                    <a:gd name="connsiteY15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286481 w 2225424"/>
                    <a:gd name="connsiteY5" fmla="*/ 731050 h 1080136"/>
                    <a:gd name="connsiteX6" fmla="*/ 1328893 w 2225424"/>
                    <a:gd name="connsiteY6" fmla="*/ 756968 h 1080136"/>
                    <a:gd name="connsiteX7" fmla="*/ 1425497 w 2225424"/>
                    <a:gd name="connsiteY7" fmla="*/ 834722 h 1080136"/>
                    <a:gd name="connsiteX8" fmla="*/ 1343030 w 2225424"/>
                    <a:gd name="connsiteY8" fmla="*/ 845325 h 1080136"/>
                    <a:gd name="connsiteX9" fmla="*/ 658556 w 2225424"/>
                    <a:gd name="connsiteY9" fmla="*/ 494252 h 1080136"/>
                    <a:gd name="connsiteX10" fmla="*/ 633816 w 2225424"/>
                    <a:gd name="connsiteY10" fmla="*/ 477759 h 1080136"/>
                    <a:gd name="connsiteX11" fmla="*/ 625569 w 2225424"/>
                    <a:gd name="connsiteY11" fmla="*/ 484827 h 1080136"/>
                    <a:gd name="connsiteX12" fmla="*/ 620857 w 2225424"/>
                    <a:gd name="connsiteY12" fmla="*/ 460087 h 1080136"/>
                    <a:gd name="connsiteX13" fmla="*/ 622035 w 2225424"/>
                    <a:gd name="connsiteY13" fmla="*/ 516636 h 1080136"/>
                    <a:gd name="connsiteX14" fmla="*/ 0 w 2225424"/>
                    <a:gd name="connsiteY14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286481 w 2225424"/>
                    <a:gd name="connsiteY5" fmla="*/ 731050 h 1080136"/>
                    <a:gd name="connsiteX6" fmla="*/ 1425497 w 2225424"/>
                    <a:gd name="connsiteY6" fmla="*/ 834722 h 1080136"/>
                    <a:gd name="connsiteX7" fmla="*/ 1343030 w 2225424"/>
                    <a:gd name="connsiteY7" fmla="*/ 845325 h 1080136"/>
                    <a:gd name="connsiteX8" fmla="*/ 658556 w 2225424"/>
                    <a:gd name="connsiteY8" fmla="*/ 494252 h 1080136"/>
                    <a:gd name="connsiteX9" fmla="*/ 633816 w 2225424"/>
                    <a:gd name="connsiteY9" fmla="*/ 477759 h 1080136"/>
                    <a:gd name="connsiteX10" fmla="*/ 625569 w 2225424"/>
                    <a:gd name="connsiteY10" fmla="*/ 484827 h 1080136"/>
                    <a:gd name="connsiteX11" fmla="*/ 620857 w 2225424"/>
                    <a:gd name="connsiteY11" fmla="*/ 460087 h 1080136"/>
                    <a:gd name="connsiteX12" fmla="*/ 622035 w 2225424"/>
                    <a:gd name="connsiteY12" fmla="*/ 516636 h 1080136"/>
                    <a:gd name="connsiteX13" fmla="*/ 0 w 2225424"/>
                    <a:gd name="connsiteY13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25497 w 2225424"/>
                    <a:gd name="connsiteY5" fmla="*/ 834722 h 1080136"/>
                    <a:gd name="connsiteX6" fmla="*/ 1343030 w 2225424"/>
                    <a:gd name="connsiteY6" fmla="*/ 845325 h 1080136"/>
                    <a:gd name="connsiteX7" fmla="*/ 658556 w 2225424"/>
                    <a:gd name="connsiteY7" fmla="*/ 494252 h 1080136"/>
                    <a:gd name="connsiteX8" fmla="*/ 633816 w 2225424"/>
                    <a:gd name="connsiteY8" fmla="*/ 477759 h 1080136"/>
                    <a:gd name="connsiteX9" fmla="*/ 625569 w 2225424"/>
                    <a:gd name="connsiteY9" fmla="*/ 484827 h 1080136"/>
                    <a:gd name="connsiteX10" fmla="*/ 620857 w 2225424"/>
                    <a:gd name="connsiteY10" fmla="*/ 460087 h 1080136"/>
                    <a:gd name="connsiteX11" fmla="*/ 622035 w 2225424"/>
                    <a:gd name="connsiteY11" fmla="*/ 516636 h 1080136"/>
                    <a:gd name="connsiteX12" fmla="*/ 0 w 2225424"/>
                    <a:gd name="connsiteY12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25497 w 2225424"/>
                    <a:gd name="connsiteY5" fmla="*/ 834722 h 1080136"/>
                    <a:gd name="connsiteX6" fmla="*/ 1291755 w 2225424"/>
                    <a:gd name="connsiteY6" fmla="*/ 845325 h 1080136"/>
                    <a:gd name="connsiteX7" fmla="*/ 658556 w 2225424"/>
                    <a:gd name="connsiteY7" fmla="*/ 494252 h 1080136"/>
                    <a:gd name="connsiteX8" fmla="*/ 633816 w 2225424"/>
                    <a:gd name="connsiteY8" fmla="*/ 477759 h 1080136"/>
                    <a:gd name="connsiteX9" fmla="*/ 625569 w 2225424"/>
                    <a:gd name="connsiteY9" fmla="*/ 484827 h 1080136"/>
                    <a:gd name="connsiteX10" fmla="*/ 620857 w 2225424"/>
                    <a:gd name="connsiteY10" fmla="*/ 460087 h 1080136"/>
                    <a:gd name="connsiteX11" fmla="*/ 622035 w 2225424"/>
                    <a:gd name="connsiteY11" fmla="*/ 516636 h 1080136"/>
                    <a:gd name="connsiteX12" fmla="*/ 0 w 2225424"/>
                    <a:gd name="connsiteY12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59680 w 2225424"/>
                    <a:gd name="connsiteY5" fmla="*/ 885996 h 1080136"/>
                    <a:gd name="connsiteX6" fmla="*/ 1291755 w 2225424"/>
                    <a:gd name="connsiteY6" fmla="*/ 845325 h 1080136"/>
                    <a:gd name="connsiteX7" fmla="*/ 658556 w 2225424"/>
                    <a:gd name="connsiteY7" fmla="*/ 494252 h 1080136"/>
                    <a:gd name="connsiteX8" fmla="*/ 633816 w 2225424"/>
                    <a:gd name="connsiteY8" fmla="*/ 477759 h 1080136"/>
                    <a:gd name="connsiteX9" fmla="*/ 625569 w 2225424"/>
                    <a:gd name="connsiteY9" fmla="*/ 484827 h 1080136"/>
                    <a:gd name="connsiteX10" fmla="*/ 620857 w 2225424"/>
                    <a:gd name="connsiteY10" fmla="*/ 460087 h 1080136"/>
                    <a:gd name="connsiteX11" fmla="*/ 622035 w 2225424"/>
                    <a:gd name="connsiteY11" fmla="*/ 516636 h 1080136"/>
                    <a:gd name="connsiteX12" fmla="*/ 0 w 2225424"/>
                    <a:gd name="connsiteY12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59680 w 2225424"/>
                    <a:gd name="connsiteY5" fmla="*/ 885996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59680 w 2225424"/>
                    <a:gd name="connsiteY5" fmla="*/ 885996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93742 w 2225424"/>
                    <a:gd name="connsiteY4" fmla="*/ 727515 h 1080136"/>
                    <a:gd name="connsiteX5" fmla="*/ 1459680 w 2225424"/>
                    <a:gd name="connsiteY5" fmla="*/ 885996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9680 w 2225424"/>
                    <a:gd name="connsiteY5" fmla="*/ 885996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34042 w 2225424"/>
                    <a:gd name="connsiteY5" fmla="*/ 843267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33816 w 2225424"/>
                    <a:gd name="connsiteY6" fmla="*/ 477759 h 1080136"/>
                    <a:gd name="connsiteX7" fmla="*/ 625569 w 2225424"/>
                    <a:gd name="connsiteY7" fmla="*/ 484827 h 1080136"/>
                    <a:gd name="connsiteX8" fmla="*/ 620857 w 2225424"/>
                    <a:gd name="connsiteY8" fmla="*/ 460087 h 1080136"/>
                    <a:gd name="connsiteX9" fmla="*/ 622035 w 2225424"/>
                    <a:gd name="connsiteY9" fmla="*/ 516636 h 1080136"/>
                    <a:gd name="connsiteX10" fmla="*/ 0 w 2225424"/>
                    <a:gd name="connsiteY10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33816 w 2225424"/>
                    <a:gd name="connsiteY6" fmla="*/ 477759 h 1080136"/>
                    <a:gd name="connsiteX7" fmla="*/ 625569 w 2225424"/>
                    <a:gd name="connsiteY7" fmla="*/ 484827 h 1080136"/>
                    <a:gd name="connsiteX8" fmla="*/ 622035 w 2225424"/>
                    <a:gd name="connsiteY8" fmla="*/ 516636 h 1080136"/>
                    <a:gd name="connsiteX9" fmla="*/ 0 w 2225424"/>
                    <a:gd name="connsiteY9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33816 w 2225424"/>
                    <a:gd name="connsiteY6" fmla="*/ 477759 h 1080136"/>
                    <a:gd name="connsiteX7" fmla="*/ 622035 w 2225424"/>
                    <a:gd name="connsiteY7" fmla="*/ 516636 h 1080136"/>
                    <a:gd name="connsiteX8" fmla="*/ 0 w 2225424"/>
                    <a:gd name="connsiteY8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22035 w 2225424"/>
                    <a:gd name="connsiteY6" fmla="*/ 516636 h 1080136"/>
                    <a:gd name="connsiteX7" fmla="*/ 0 w 2225424"/>
                    <a:gd name="connsiteY7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22035 w 2225424"/>
                    <a:gd name="connsiteY6" fmla="*/ 516636 h 1080136"/>
                    <a:gd name="connsiteX7" fmla="*/ 0 w 2225424"/>
                    <a:gd name="connsiteY7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25496 w 2225424"/>
                    <a:gd name="connsiteY5" fmla="*/ 911633 h 1080136"/>
                    <a:gd name="connsiteX6" fmla="*/ 622035 w 2225424"/>
                    <a:gd name="connsiteY6" fmla="*/ 516636 h 1080136"/>
                    <a:gd name="connsiteX7" fmla="*/ 0 w 2225424"/>
                    <a:gd name="connsiteY7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25496 w 2225424"/>
                    <a:gd name="connsiteY5" fmla="*/ 911633 h 1080136"/>
                    <a:gd name="connsiteX6" fmla="*/ 622035 w 2225424"/>
                    <a:gd name="connsiteY6" fmla="*/ 516636 h 1080136"/>
                    <a:gd name="connsiteX7" fmla="*/ 0 w 2225424"/>
                    <a:gd name="connsiteY7" fmla="*/ 1079766 h 1080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25424" h="1080136">
                      <a:moveTo>
                        <a:pt x="0" y="1079766"/>
                      </a:moveTo>
                      <a:cubicBezTo>
                        <a:pt x="41233" y="809982"/>
                        <a:pt x="146084" y="568472"/>
                        <a:pt x="333401" y="367018"/>
                      </a:cubicBezTo>
                      <a:cubicBezTo>
                        <a:pt x="816421" y="-154879"/>
                        <a:pt x="1592786" y="-114824"/>
                        <a:pt x="2021613" y="453019"/>
                      </a:cubicBezTo>
                      <a:cubicBezTo>
                        <a:pt x="2114683" y="574363"/>
                        <a:pt x="2190081" y="706310"/>
                        <a:pt x="2225424" y="858284"/>
                      </a:cubicBezTo>
                      <a:cubicBezTo>
                        <a:pt x="2103687" y="904033"/>
                        <a:pt x="1464776" y="723083"/>
                        <a:pt x="1308285" y="701877"/>
                      </a:cubicBezTo>
                      <a:cubicBezTo>
                        <a:pt x="1174964" y="697950"/>
                        <a:pt x="1365582" y="797995"/>
                        <a:pt x="1425496" y="911633"/>
                      </a:cubicBezTo>
                      <a:cubicBezTo>
                        <a:pt x="1311121" y="880760"/>
                        <a:pt x="940803" y="796262"/>
                        <a:pt x="622035" y="516636"/>
                      </a:cubicBezTo>
                      <a:cubicBezTo>
                        <a:pt x="587870" y="820585"/>
                        <a:pt x="288634" y="1091547"/>
                        <a:pt x="0" y="1079766"/>
                      </a:cubicBezTo>
                      <a:close/>
                    </a:path>
                  </a:pathLst>
                </a:custGeom>
                <a:solidFill>
                  <a:srgbClr val="94643F"/>
                </a:solidFill>
                <a:ln w="11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Hanyi Senty Chalk Original" panose="03000600000000000000" pitchFamily="66" charset="-120"/>
                    <a:ea typeface="Hanyi Senty Chalk Original" panose="03000600000000000000" pitchFamily="66" charset="-120"/>
                  </a:endParaRPr>
                </a:p>
              </p:txBody>
            </p:sp>
          </p:grpSp>
          <p:grpSp>
            <p:nvGrpSpPr>
              <p:cNvPr id="15" name="Group 65">
                <a:extLst>
                  <a:ext uri="{FF2B5EF4-FFF2-40B4-BE49-F238E27FC236}">
                    <a16:creationId xmlns:a16="http://schemas.microsoft.com/office/drawing/2014/main" id="{C01E86FC-DB5B-4C38-9ACC-4D94AF3CCBFC}"/>
                  </a:ext>
                </a:extLst>
              </p:cNvPr>
              <p:cNvGrpSpPr/>
              <p:nvPr/>
            </p:nvGrpSpPr>
            <p:grpSpPr>
              <a:xfrm>
                <a:off x="5013780" y="5128586"/>
                <a:ext cx="1301248" cy="770937"/>
                <a:chOff x="5013780" y="5128586"/>
                <a:chExt cx="1301248" cy="770937"/>
              </a:xfrm>
            </p:grpSpPr>
            <p:sp>
              <p:nvSpPr>
                <p:cNvPr id="17" name="Graphic 222">
                  <a:extLst>
                    <a:ext uri="{FF2B5EF4-FFF2-40B4-BE49-F238E27FC236}">
                      <a16:creationId xmlns:a16="http://schemas.microsoft.com/office/drawing/2014/main" id="{890AFFD8-92BB-4BC6-AB2D-A98CA0A35826}"/>
                    </a:ext>
                  </a:extLst>
                </p:cNvPr>
                <p:cNvSpPr/>
                <p:nvPr/>
              </p:nvSpPr>
              <p:spPr>
                <a:xfrm rot="10800000">
                  <a:off x="5013780" y="5669407"/>
                  <a:ext cx="1301248" cy="230116"/>
                </a:xfrm>
                <a:custGeom>
                  <a:avLst/>
                  <a:gdLst>
                    <a:gd name="connsiteX0" fmla="*/ 3438624 w 3543300"/>
                    <a:gd name="connsiteY0" fmla="*/ 609600 h 609600"/>
                    <a:gd name="connsiteX1" fmla="*/ 112494 w 3543300"/>
                    <a:gd name="connsiteY1" fmla="*/ 609600 h 609600"/>
                    <a:gd name="connsiteX2" fmla="*/ 7719 w 3543300"/>
                    <a:gd name="connsiteY2" fmla="*/ 456248 h 609600"/>
                    <a:gd name="connsiteX3" fmla="*/ 158214 w 3543300"/>
                    <a:gd name="connsiteY3" fmla="*/ 71438 h 609600"/>
                    <a:gd name="connsiteX4" fmla="*/ 262989 w 3543300"/>
                    <a:gd name="connsiteY4" fmla="*/ 0 h 609600"/>
                    <a:gd name="connsiteX5" fmla="*/ 3282414 w 3543300"/>
                    <a:gd name="connsiteY5" fmla="*/ 0 h 609600"/>
                    <a:gd name="connsiteX6" fmla="*/ 3386236 w 3543300"/>
                    <a:gd name="connsiteY6" fmla="*/ 69533 h 609600"/>
                    <a:gd name="connsiteX7" fmla="*/ 3542446 w 3543300"/>
                    <a:gd name="connsiteY7" fmla="*/ 454343 h 609600"/>
                    <a:gd name="connsiteX8" fmla="*/ 3438624 w 3543300"/>
                    <a:gd name="connsiteY8" fmla="*/ 6096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43300" h="609600">
                      <a:moveTo>
                        <a:pt x="3438624" y="609600"/>
                      </a:moveTo>
                      <a:lnTo>
                        <a:pt x="112494" y="609600"/>
                      </a:lnTo>
                      <a:cubicBezTo>
                        <a:pt x="33436" y="609600"/>
                        <a:pt x="-20856" y="530543"/>
                        <a:pt x="7719" y="456248"/>
                      </a:cubicBezTo>
                      <a:lnTo>
                        <a:pt x="158214" y="71438"/>
                      </a:lnTo>
                      <a:cubicBezTo>
                        <a:pt x="175359" y="28575"/>
                        <a:pt x="216316" y="0"/>
                        <a:pt x="262989" y="0"/>
                      </a:cubicBezTo>
                      <a:lnTo>
                        <a:pt x="3282414" y="0"/>
                      </a:lnTo>
                      <a:cubicBezTo>
                        <a:pt x="3328134" y="0"/>
                        <a:pt x="3369091" y="27623"/>
                        <a:pt x="3386236" y="69533"/>
                      </a:cubicBezTo>
                      <a:lnTo>
                        <a:pt x="3542446" y="454343"/>
                      </a:lnTo>
                      <a:cubicBezTo>
                        <a:pt x="3572926" y="528638"/>
                        <a:pt x="3518634" y="609600"/>
                        <a:pt x="3438624" y="609600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Hanyi Senty Chalk Original" panose="03000600000000000000" pitchFamily="66" charset="-120"/>
                    <a:ea typeface="Hanyi Senty Chalk Original" panose="03000600000000000000" pitchFamily="66" charset="-120"/>
                  </a:endParaRPr>
                </a:p>
              </p:txBody>
            </p:sp>
            <p:sp>
              <p:nvSpPr>
                <p:cNvPr id="18" name="Rectangle: Rounded Corners 68">
                  <a:extLst>
                    <a:ext uri="{FF2B5EF4-FFF2-40B4-BE49-F238E27FC236}">
                      <a16:creationId xmlns:a16="http://schemas.microsoft.com/office/drawing/2014/main" id="{F8BEA50B-29D5-4C9C-9C59-AB0CE60393DD}"/>
                    </a:ext>
                  </a:extLst>
                </p:cNvPr>
                <p:cNvSpPr/>
                <p:nvPr/>
              </p:nvSpPr>
              <p:spPr>
                <a:xfrm>
                  <a:off x="5050961" y="5128586"/>
                  <a:ext cx="1225640" cy="770164"/>
                </a:xfrm>
                <a:prstGeom prst="roundRect">
                  <a:avLst>
                    <a:gd name="adj" fmla="val 9477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anyi Senty Chalk Original" panose="03000600000000000000" pitchFamily="66" charset="-120"/>
                    <a:ea typeface="Hanyi Senty Chalk Original" panose="03000600000000000000" pitchFamily="66" charset="-120"/>
                  </a:endParaRPr>
                </a:p>
              </p:txBody>
            </p:sp>
            <p:sp>
              <p:nvSpPr>
                <p:cNvPr id="19" name="Oval 69">
                  <a:extLst>
                    <a:ext uri="{FF2B5EF4-FFF2-40B4-BE49-F238E27FC236}">
                      <a16:creationId xmlns:a16="http://schemas.microsoft.com/office/drawing/2014/main" id="{2B89F9FC-047D-4701-BAA0-4369AC51C6FB}"/>
                    </a:ext>
                  </a:extLst>
                </p:cNvPr>
                <p:cNvSpPr/>
                <p:nvPr/>
              </p:nvSpPr>
              <p:spPr>
                <a:xfrm>
                  <a:off x="5607096" y="5420343"/>
                  <a:ext cx="113370" cy="11337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Hanyi Senty Chalk Original" panose="03000600000000000000" pitchFamily="66" charset="-120"/>
                    <a:ea typeface="Hanyi Senty Chalk Original" panose="03000600000000000000" pitchFamily="66" charset="-120"/>
                  </a:endParaRPr>
                </a:p>
              </p:txBody>
            </p:sp>
          </p:grpSp>
          <p:sp>
            <p:nvSpPr>
              <p:cNvPr id="16" name="Freeform: Shape 66">
                <a:extLst>
                  <a:ext uri="{FF2B5EF4-FFF2-40B4-BE49-F238E27FC236}">
                    <a16:creationId xmlns:a16="http://schemas.microsoft.com/office/drawing/2014/main" id="{A9DB1574-E539-4013-B74B-DF9F7C7801A8}"/>
                  </a:ext>
                </a:extLst>
              </p:cNvPr>
              <p:cNvSpPr/>
              <p:nvPr/>
            </p:nvSpPr>
            <p:spPr>
              <a:xfrm>
                <a:off x="5144547" y="3886249"/>
                <a:ext cx="1044140" cy="902608"/>
              </a:xfrm>
              <a:custGeom>
                <a:avLst/>
                <a:gdLst>
                  <a:gd name="connsiteX0" fmla="*/ 523726 w 1044140"/>
                  <a:gd name="connsiteY0" fmla="*/ 0 h 902608"/>
                  <a:gd name="connsiteX1" fmla="*/ 764384 w 1044140"/>
                  <a:gd name="connsiteY1" fmla="*/ 72434 h 902608"/>
                  <a:gd name="connsiteX2" fmla="*/ 988382 w 1044140"/>
                  <a:gd name="connsiteY2" fmla="*/ 363683 h 902608"/>
                  <a:gd name="connsiteX3" fmla="*/ 999042 w 1044140"/>
                  <a:gd name="connsiteY3" fmla="*/ 444029 h 902608"/>
                  <a:gd name="connsiteX4" fmla="*/ 1017193 w 1044140"/>
                  <a:gd name="connsiteY4" fmla="*/ 444029 h 902608"/>
                  <a:gd name="connsiteX5" fmla="*/ 1044140 w 1044140"/>
                  <a:gd name="connsiteY5" fmla="*/ 470976 h 902608"/>
                  <a:gd name="connsiteX6" fmla="*/ 1044140 w 1044140"/>
                  <a:gd name="connsiteY6" fmla="*/ 678813 h 902608"/>
                  <a:gd name="connsiteX7" fmla="*/ 1017193 w 1044140"/>
                  <a:gd name="connsiteY7" fmla="*/ 705760 h 902608"/>
                  <a:gd name="connsiteX8" fmla="*/ 988388 w 1044140"/>
                  <a:gd name="connsiteY8" fmla="*/ 705760 h 902608"/>
                  <a:gd name="connsiteX9" fmla="*/ 916860 w 1044140"/>
                  <a:gd name="connsiteY9" fmla="*/ 768535 h 902608"/>
                  <a:gd name="connsiteX10" fmla="*/ 677463 w 1044140"/>
                  <a:gd name="connsiteY10" fmla="*/ 868476 h 902608"/>
                  <a:gd name="connsiteX11" fmla="*/ 669581 w 1044140"/>
                  <a:gd name="connsiteY11" fmla="*/ 869232 h 902608"/>
                  <a:gd name="connsiteX12" fmla="*/ 669581 w 1044140"/>
                  <a:gd name="connsiteY12" fmla="*/ 875032 h 902608"/>
                  <a:gd name="connsiteX13" fmla="*/ 642005 w 1044140"/>
                  <a:gd name="connsiteY13" fmla="*/ 902608 h 902608"/>
                  <a:gd name="connsiteX14" fmla="*/ 492587 w 1044140"/>
                  <a:gd name="connsiteY14" fmla="*/ 902608 h 902608"/>
                  <a:gd name="connsiteX15" fmla="*/ 465011 w 1044140"/>
                  <a:gd name="connsiteY15" fmla="*/ 875032 h 902608"/>
                  <a:gd name="connsiteX16" fmla="*/ 465011 w 1044140"/>
                  <a:gd name="connsiteY16" fmla="*/ 857920 h 902608"/>
                  <a:gd name="connsiteX17" fmla="*/ 492587 w 1044140"/>
                  <a:gd name="connsiteY17" fmla="*/ 830344 h 902608"/>
                  <a:gd name="connsiteX18" fmla="*/ 642005 w 1044140"/>
                  <a:gd name="connsiteY18" fmla="*/ 830344 h 902608"/>
                  <a:gd name="connsiteX19" fmla="*/ 661505 w 1044140"/>
                  <a:gd name="connsiteY19" fmla="*/ 838421 h 902608"/>
                  <a:gd name="connsiteX20" fmla="*/ 667253 w 1044140"/>
                  <a:gd name="connsiteY20" fmla="*/ 852298 h 902608"/>
                  <a:gd name="connsiteX21" fmla="*/ 674545 w 1044140"/>
                  <a:gd name="connsiteY21" fmla="*/ 851599 h 902608"/>
                  <a:gd name="connsiteX22" fmla="*/ 906914 w 1044140"/>
                  <a:gd name="connsiteY22" fmla="*/ 754593 h 902608"/>
                  <a:gd name="connsiteX23" fmla="*/ 977432 w 1044140"/>
                  <a:gd name="connsiteY23" fmla="*/ 692704 h 902608"/>
                  <a:gd name="connsiteX24" fmla="*/ 977432 w 1044140"/>
                  <a:gd name="connsiteY24" fmla="*/ 489267 h 902608"/>
                  <a:gd name="connsiteX25" fmla="*/ 977300 w 1044140"/>
                  <a:gd name="connsiteY25" fmla="*/ 489267 h 902608"/>
                  <a:gd name="connsiteX26" fmla="*/ 750513 w 1044140"/>
                  <a:gd name="connsiteY26" fmla="*/ 96460 h 902608"/>
                  <a:gd name="connsiteX27" fmla="*/ 296939 w 1044140"/>
                  <a:gd name="connsiteY27" fmla="*/ 96460 h 902608"/>
                  <a:gd name="connsiteX28" fmla="*/ 70152 w 1044140"/>
                  <a:gd name="connsiteY28" fmla="*/ 489267 h 902608"/>
                  <a:gd name="connsiteX29" fmla="*/ 66709 w 1044140"/>
                  <a:gd name="connsiteY29" fmla="*/ 489267 h 902608"/>
                  <a:gd name="connsiteX30" fmla="*/ 66709 w 1044140"/>
                  <a:gd name="connsiteY30" fmla="*/ 705760 h 902608"/>
                  <a:gd name="connsiteX31" fmla="*/ 26947 w 1044140"/>
                  <a:gd name="connsiteY31" fmla="*/ 705760 h 902608"/>
                  <a:gd name="connsiteX32" fmla="*/ 0 w 1044140"/>
                  <a:gd name="connsiteY32" fmla="*/ 678813 h 902608"/>
                  <a:gd name="connsiteX33" fmla="*/ 0 w 1044140"/>
                  <a:gd name="connsiteY33" fmla="*/ 470976 h 902608"/>
                  <a:gd name="connsiteX34" fmla="*/ 26947 w 1044140"/>
                  <a:gd name="connsiteY34" fmla="*/ 444029 h 902608"/>
                  <a:gd name="connsiteX35" fmla="*/ 48410 w 1044140"/>
                  <a:gd name="connsiteY35" fmla="*/ 444029 h 902608"/>
                  <a:gd name="connsiteX36" fmla="*/ 59069 w 1044140"/>
                  <a:gd name="connsiteY36" fmla="*/ 363683 h 902608"/>
                  <a:gd name="connsiteX37" fmla="*/ 283067 w 1044140"/>
                  <a:gd name="connsiteY37" fmla="*/ 72434 h 902608"/>
                  <a:gd name="connsiteX38" fmla="*/ 523726 w 1044140"/>
                  <a:gd name="connsiteY38" fmla="*/ 0 h 90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44140" h="902608">
                    <a:moveTo>
                      <a:pt x="523726" y="0"/>
                    </a:moveTo>
                    <a:cubicBezTo>
                      <a:pt x="602235" y="0"/>
                      <a:pt x="680744" y="24145"/>
                      <a:pt x="764384" y="72434"/>
                    </a:cubicBezTo>
                    <a:cubicBezTo>
                      <a:pt x="876074" y="136918"/>
                      <a:pt x="955600" y="242418"/>
                      <a:pt x="988382" y="363683"/>
                    </a:cubicBezTo>
                    <a:lnTo>
                      <a:pt x="999042" y="444029"/>
                    </a:lnTo>
                    <a:lnTo>
                      <a:pt x="1017193" y="444029"/>
                    </a:lnTo>
                    <a:cubicBezTo>
                      <a:pt x="1032075" y="444029"/>
                      <a:pt x="1044140" y="456094"/>
                      <a:pt x="1044140" y="470976"/>
                    </a:cubicBezTo>
                    <a:lnTo>
                      <a:pt x="1044140" y="678813"/>
                    </a:lnTo>
                    <a:cubicBezTo>
                      <a:pt x="1044140" y="693695"/>
                      <a:pt x="1032075" y="705760"/>
                      <a:pt x="1017193" y="705760"/>
                    </a:cubicBezTo>
                    <a:lnTo>
                      <a:pt x="988388" y="705760"/>
                    </a:lnTo>
                    <a:lnTo>
                      <a:pt x="916860" y="768535"/>
                    </a:lnTo>
                    <a:cubicBezTo>
                      <a:pt x="845683" y="819316"/>
                      <a:pt x="763855" y="853537"/>
                      <a:pt x="677463" y="868476"/>
                    </a:cubicBezTo>
                    <a:lnTo>
                      <a:pt x="669581" y="869232"/>
                    </a:lnTo>
                    <a:lnTo>
                      <a:pt x="669581" y="875032"/>
                    </a:lnTo>
                    <a:cubicBezTo>
                      <a:pt x="669581" y="890262"/>
                      <a:pt x="657235" y="902608"/>
                      <a:pt x="642005" y="902608"/>
                    </a:cubicBezTo>
                    <a:lnTo>
                      <a:pt x="492587" y="902608"/>
                    </a:lnTo>
                    <a:cubicBezTo>
                      <a:pt x="477357" y="902608"/>
                      <a:pt x="465011" y="890262"/>
                      <a:pt x="465011" y="875032"/>
                    </a:cubicBezTo>
                    <a:lnTo>
                      <a:pt x="465011" y="857920"/>
                    </a:lnTo>
                    <a:cubicBezTo>
                      <a:pt x="465011" y="842690"/>
                      <a:pt x="477357" y="830344"/>
                      <a:pt x="492587" y="830344"/>
                    </a:cubicBezTo>
                    <a:lnTo>
                      <a:pt x="642005" y="830344"/>
                    </a:lnTo>
                    <a:cubicBezTo>
                      <a:pt x="649620" y="830344"/>
                      <a:pt x="656514" y="833431"/>
                      <a:pt x="661505" y="838421"/>
                    </a:cubicBezTo>
                    <a:lnTo>
                      <a:pt x="667253" y="852298"/>
                    </a:lnTo>
                    <a:lnTo>
                      <a:pt x="674545" y="851599"/>
                    </a:lnTo>
                    <a:cubicBezTo>
                      <a:pt x="758401" y="837098"/>
                      <a:pt x="837827" y="803882"/>
                      <a:pt x="906914" y="754593"/>
                    </a:cubicBezTo>
                    <a:lnTo>
                      <a:pt x="977432" y="692704"/>
                    </a:lnTo>
                    <a:lnTo>
                      <a:pt x="977432" y="489267"/>
                    </a:lnTo>
                    <a:lnTo>
                      <a:pt x="977300" y="489267"/>
                    </a:lnTo>
                    <a:cubicBezTo>
                      <a:pt x="977300" y="327221"/>
                      <a:pt x="890849" y="177484"/>
                      <a:pt x="750513" y="96460"/>
                    </a:cubicBezTo>
                    <a:cubicBezTo>
                      <a:pt x="610177" y="15437"/>
                      <a:pt x="437275" y="15437"/>
                      <a:pt x="296939" y="96460"/>
                    </a:cubicBezTo>
                    <a:cubicBezTo>
                      <a:pt x="156603" y="177483"/>
                      <a:pt x="70152" y="327220"/>
                      <a:pt x="70152" y="489267"/>
                    </a:cubicBezTo>
                    <a:lnTo>
                      <a:pt x="66709" y="489267"/>
                    </a:lnTo>
                    <a:lnTo>
                      <a:pt x="66709" y="705760"/>
                    </a:lnTo>
                    <a:lnTo>
                      <a:pt x="26947" y="705760"/>
                    </a:lnTo>
                    <a:cubicBezTo>
                      <a:pt x="12065" y="705760"/>
                      <a:pt x="0" y="693695"/>
                      <a:pt x="0" y="678813"/>
                    </a:cubicBezTo>
                    <a:lnTo>
                      <a:pt x="0" y="470976"/>
                    </a:lnTo>
                    <a:cubicBezTo>
                      <a:pt x="0" y="456094"/>
                      <a:pt x="12065" y="444029"/>
                      <a:pt x="26947" y="444029"/>
                    </a:cubicBezTo>
                    <a:lnTo>
                      <a:pt x="48410" y="444029"/>
                    </a:lnTo>
                    <a:lnTo>
                      <a:pt x="59069" y="363683"/>
                    </a:lnTo>
                    <a:cubicBezTo>
                      <a:pt x="91852" y="242418"/>
                      <a:pt x="171377" y="136918"/>
                      <a:pt x="283067" y="72434"/>
                    </a:cubicBezTo>
                    <a:cubicBezTo>
                      <a:pt x="366708" y="24145"/>
                      <a:pt x="445217" y="0"/>
                      <a:pt x="52372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</p:grpSp>
        <p:grpSp>
          <p:nvGrpSpPr>
            <p:cNvPr id="7" name="Group 57">
              <a:extLst>
                <a:ext uri="{FF2B5EF4-FFF2-40B4-BE49-F238E27FC236}">
                  <a16:creationId xmlns:a16="http://schemas.microsoft.com/office/drawing/2014/main" id="{0B23250F-4469-43A9-ABB3-BCEC9308D650}"/>
                </a:ext>
              </a:extLst>
            </p:cNvPr>
            <p:cNvGrpSpPr/>
            <p:nvPr/>
          </p:nvGrpSpPr>
          <p:grpSpPr>
            <a:xfrm>
              <a:off x="6319882" y="1914803"/>
              <a:ext cx="2832651" cy="1235626"/>
              <a:chOff x="618525" y="1024372"/>
              <a:chExt cx="2832651" cy="1235626"/>
            </a:xfrm>
          </p:grpSpPr>
          <p:sp>
            <p:nvSpPr>
              <p:cNvPr id="8" name="Freeform: Shape 58">
                <a:extLst>
                  <a:ext uri="{FF2B5EF4-FFF2-40B4-BE49-F238E27FC236}">
                    <a16:creationId xmlns:a16="http://schemas.microsoft.com/office/drawing/2014/main" id="{1C477880-CECA-4914-9AE7-1049BB1B4221}"/>
                  </a:ext>
                </a:extLst>
              </p:cNvPr>
              <p:cNvSpPr/>
              <p:nvPr/>
            </p:nvSpPr>
            <p:spPr>
              <a:xfrm rot="20705322">
                <a:off x="700635" y="1142977"/>
                <a:ext cx="2719919" cy="1117021"/>
              </a:xfrm>
              <a:custGeom>
                <a:avLst/>
                <a:gdLst>
                  <a:gd name="connsiteX0" fmla="*/ 531539 w 2833662"/>
                  <a:gd name="connsiteY0" fmla="*/ 155632 h 1163733"/>
                  <a:gd name="connsiteX1" fmla="*/ 502008 w 2833662"/>
                  <a:gd name="connsiteY1" fmla="*/ 349878 h 1163733"/>
                  <a:gd name="connsiteX2" fmla="*/ 503690 w 2833662"/>
                  <a:gd name="connsiteY2" fmla="*/ 339341 h 1163733"/>
                  <a:gd name="connsiteX3" fmla="*/ 529694 w 2833662"/>
                  <a:gd name="connsiteY3" fmla="*/ 169349 h 1163733"/>
                  <a:gd name="connsiteX4" fmla="*/ 717345 w 2833662"/>
                  <a:gd name="connsiteY4" fmla="*/ 119524 h 1163733"/>
                  <a:gd name="connsiteX5" fmla="*/ 551397 w 2833662"/>
                  <a:gd name="connsiteY5" fmla="*/ 119524 h 1163733"/>
                  <a:gd name="connsiteX6" fmla="*/ 543741 w 2833662"/>
                  <a:gd name="connsiteY6" fmla="*/ 121683 h 1163733"/>
                  <a:gd name="connsiteX7" fmla="*/ 551397 w 2833662"/>
                  <a:gd name="connsiteY7" fmla="*/ 119837 h 1163733"/>
                  <a:gd name="connsiteX8" fmla="*/ 711203 w 2833662"/>
                  <a:gd name="connsiteY8" fmla="*/ 119562 h 1163733"/>
                  <a:gd name="connsiteX9" fmla="*/ 886952 w 2833662"/>
                  <a:gd name="connsiteY9" fmla="*/ 122932 h 1163733"/>
                  <a:gd name="connsiteX10" fmla="*/ 885036 w 2833662"/>
                  <a:gd name="connsiteY10" fmla="*/ 122422 h 1163733"/>
                  <a:gd name="connsiteX11" fmla="*/ 889165 w 2833662"/>
                  <a:gd name="connsiteY11" fmla="*/ 135756 h 1163733"/>
                  <a:gd name="connsiteX12" fmla="*/ 889185 w 2833662"/>
                  <a:gd name="connsiteY12" fmla="*/ 135505 h 1163733"/>
                  <a:gd name="connsiteX13" fmla="*/ 886952 w 2833662"/>
                  <a:gd name="connsiteY13" fmla="*/ 122932 h 1163733"/>
                  <a:gd name="connsiteX14" fmla="*/ 1929084 w 2833662"/>
                  <a:gd name="connsiteY14" fmla="*/ 123097 h 1163733"/>
                  <a:gd name="connsiteX15" fmla="*/ 1926792 w 2833662"/>
                  <a:gd name="connsiteY15" fmla="*/ 123950 h 1163733"/>
                  <a:gd name="connsiteX16" fmla="*/ 1926382 w 2833662"/>
                  <a:gd name="connsiteY16" fmla="*/ 130830 h 1163733"/>
                  <a:gd name="connsiteX17" fmla="*/ 2279033 w 2833662"/>
                  <a:gd name="connsiteY17" fmla="*/ 121913 h 1163733"/>
                  <a:gd name="connsiteX18" fmla="*/ 2268536 w 2833662"/>
                  <a:gd name="connsiteY18" fmla="*/ 119524 h 1163733"/>
                  <a:gd name="connsiteX19" fmla="*/ 2068663 w 2833662"/>
                  <a:gd name="connsiteY19" fmla="*/ 119334 h 1163733"/>
                  <a:gd name="connsiteX20" fmla="*/ 2106848 w 2833662"/>
                  <a:gd name="connsiteY20" fmla="*/ 119563 h 1163733"/>
                  <a:gd name="connsiteX21" fmla="*/ 2269788 w 2833662"/>
                  <a:gd name="connsiteY21" fmla="*/ 119837 h 1163733"/>
                  <a:gd name="connsiteX22" fmla="*/ 2279116 w 2833662"/>
                  <a:gd name="connsiteY22" fmla="*/ 122087 h 1163733"/>
                  <a:gd name="connsiteX23" fmla="*/ 2391901 w 2833662"/>
                  <a:gd name="connsiteY23" fmla="*/ 3968 h 1163733"/>
                  <a:gd name="connsiteX24" fmla="*/ 2431163 w 2833662"/>
                  <a:gd name="connsiteY24" fmla="*/ 67509 h 1163733"/>
                  <a:gd name="connsiteX25" fmla="*/ 2441503 w 2833662"/>
                  <a:gd name="connsiteY25" fmla="*/ 112944 h 1163733"/>
                  <a:gd name="connsiteX26" fmla="*/ 2827859 w 2833662"/>
                  <a:gd name="connsiteY26" fmla="*/ 958979 h 1163733"/>
                  <a:gd name="connsiteX27" fmla="*/ 2828799 w 2833662"/>
                  <a:gd name="connsiteY27" fmla="*/ 992820 h 1163733"/>
                  <a:gd name="connsiteX28" fmla="*/ 2655832 w 2833662"/>
                  <a:gd name="connsiteY28" fmla="*/ 1126305 h 1163733"/>
                  <a:gd name="connsiteX29" fmla="*/ 2459990 w 2833662"/>
                  <a:gd name="connsiteY29" fmla="*/ 1080557 h 1163733"/>
                  <a:gd name="connsiteX30" fmla="*/ 2450640 w 2833662"/>
                  <a:gd name="connsiteY30" fmla="*/ 1064317 h 1163733"/>
                  <a:gd name="connsiteX31" fmla="*/ 2451216 w 2833662"/>
                  <a:gd name="connsiteY31" fmla="*/ 1071157 h 1163733"/>
                  <a:gd name="connsiteX32" fmla="*/ 2378520 w 2833662"/>
                  <a:gd name="connsiteY32" fmla="*/ 1108758 h 1163733"/>
                  <a:gd name="connsiteX33" fmla="*/ 2236260 w 2833662"/>
                  <a:gd name="connsiteY33" fmla="*/ 1157640 h 1163733"/>
                  <a:gd name="connsiteX34" fmla="*/ 2063607 w 2833662"/>
                  <a:gd name="connsiteY34" fmla="*/ 1116592 h 1163733"/>
                  <a:gd name="connsiteX35" fmla="*/ 2016605 w 2833662"/>
                  <a:gd name="connsiteY35" fmla="*/ 1078991 h 1163733"/>
                  <a:gd name="connsiteX36" fmla="*/ 2016450 w 2833662"/>
                  <a:gd name="connsiteY36" fmla="*/ 1077428 h 1163733"/>
                  <a:gd name="connsiteX37" fmla="*/ 1999371 w 2833662"/>
                  <a:gd name="connsiteY37" fmla="*/ 1097165 h 1163733"/>
                  <a:gd name="connsiteX38" fmla="*/ 1883433 w 2833662"/>
                  <a:gd name="connsiteY38" fmla="*/ 1152626 h 1163733"/>
                  <a:gd name="connsiteX39" fmla="*/ 1702318 w 2833662"/>
                  <a:gd name="connsiteY39" fmla="*/ 1112205 h 1163733"/>
                  <a:gd name="connsiteX40" fmla="*/ 1669731 w 2833662"/>
                  <a:gd name="connsiteY40" fmla="*/ 1087764 h 1163733"/>
                  <a:gd name="connsiteX41" fmla="*/ 1659247 w 2833662"/>
                  <a:gd name="connsiteY41" fmla="*/ 1075136 h 1163733"/>
                  <a:gd name="connsiteX42" fmla="*/ 1618029 w 2833662"/>
                  <a:gd name="connsiteY42" fmla="*/ 1100612 h 1163733"/>
                  <a:gd name="connsiteX43" fmla="*/ 1405893 w 2833662"/>
                  <a:gd name="connsiteY43" fmla="*/ 1160774 h 1163733"/>
                  <a:gd name="connsiteX44" fmla="*/ 1263633 w 2833662"/>
                  <a:gd name="connsiteY44" fmla="*/ 1111892 h 1163733"/>
                  <a:gd name="connsiteX45" fmla="*/ 1198487 w 2833662"/>
                  <a:gd name="connsiteY45" fmla="*/ 1074494 h 1163733"/>
                  <a:gd name="connsiteX46" fmla="*/ 1194070 w 2833662"/>
                  <a:gd name="connsiteY46" fmla="*/ 1082751 h 1163733"/>
                  <a:gd name="connsiteX47" fmla="*/ 1073432 w 2833662"/>
                  <a:gd name="connsiteY47" fmla="*/ 1153253 h 1163733"/>
                  <a:gd name="connsiteX48" fmla="*/ 870697 w 2833662"/>
                  <a:gd name="connsiteY48" fmla="*/ 1122232 h 1163733"/>
                  <a:gd name="connsiteX49" fmla="*/ 824635 w 2833662"/>
                  <a:gd name="connsiteY49" fmla="*/ 1089957 h 1163733"/>
                  <a:gd name="connsiteX50" fmla="*/ 817193 w 2833662"/>
                  <a:gd name="connsiteY50" fmla="*/ 1082946 h 1163733"/>
                  <a:gd name="connsiteX51" fmla="*/ 817147 w 2833662"/>
                  <a:gd name="connsiteY51" fmla="*/ 1081703 h 1163733"/>
                  <a:gd name="connsiteX52" fmla="*/ 817114 w 2833662"/>
                  <a:gd name="connsiteY52" fmla="*/ 1082123 h 1163733"/>
                  <a:gd name="connsiteX53" fmla="*/ 770113 w 2833662"/>
                  <a:gd name="connsiteY53" fmla="*/ 1119724 h 1163733"/>
                  <a:gd name="connsiteX54" fmla="*/ 597459 w 2833662"/>
                  <a:gd name="connsiteY54" fmla="*/ 1160772 h 1163733"/>
                  <a:gd name="connsiteX55" fmla="*/ 455200 w 2833662"/>
                  <a:gd name="connsiteY55" fmla="*/ 1111890 h 1163733"/>
                  <a:gd name="connsiteX56" fmla="*/ 388770 w 2833662"/>
                  <a:gd name="connsiteY56" fmla="*/ 1074289 h 1163733"/>
                  <a:gd name="connsiteX57" fmla="*/ 389103 w 2833662"/>
                  <a:gd name="connsiteY57" fmla="*/ 1069174 h 1163733"/>
                  <a:gd name="connsiteX58" fmla="*/ 382817 w 2833662"/>
                  <a:gd name="connsiteY58" fmla="*/ 1080557 h 1163733"/>
                  <a:gd name="connsiteX59" fmla="*/ 83885 w 2833662"/>
                  <a:gd name="connsiteY59" fmla="*/ 1079617 h 1163733"/>
                  <a:gd name="connsiteX60" fmla="*/ 10875 w 2833662"/>
                  <a:gd name="connsiteY60" fmla="*/ 1004728 h 1163733"/>
                  <a:gd name="connsiteX61" fmla="*/ 5234 w 2833662"/>
                  <a:gd name="connsiteY61" fmla="*/ 956159 h 1163733"/>
                  <a:gd name="connsiteX62" fmla="*/ 392217 w 2833662"/>
                  <a:gd name="connsiteY62" fmla="*/ 108557 h 1163733"/>
                  <a:gd name="connsiteX63" fmla="*/ 398484 w 2833662"/>
                  <a:gd name="connsiteY63" fmla="*/ 67509 h 1163733"/>
                  <a:gd name="connsiteX64" fmla="*/ 457706 w 2833662"/>
                  <a:gd name="connsiteY64" fmla="*/ 139 h 1163733"/>
                  <a:gd name="connsiteX65" fmla="*/ 617513 w 2833662"/>
                  <a:gd name="connsiteY65" fmla="*/ 139 h 1163733"/>
                  <a:gd name="connsiteX66" fmla="*/ 2360972 w 2833662"/>
                  <a:gd name="connsiteY66" fmla="*/ 139 h 1163733"/>
                  <a:gd name="connsiteX67" fmla="*/ 2391901 w 2833662"/>
                  <a:gd name="connsiteY67" fmla="*/ 3968 h 116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833662" h="1163733">
                    <a:moveTo>
                      <a:pt x="531539" y="155632"/>
                    </a:moveTo>
                    <a:lnTo>
                      <a:pt x="502008" y="349878"/>
                    </a:lnTo>
                    <a:lnTo>
                      <a:pt x="503690" y="339341"/>
                    </a:lnTo>
                    <a:cubicBezTo>
                      <a:pt x="514765" y="269260"/>
                      <a:pt x="523989" y="209471"/>
                      <a:pt x="529694" y="169349"/>
                    </a:cubicBezTo>
                    <a:close/>
                    <a:moveTo>
                      <a:pt x="717345" y="119524"/>
                    </a:moveTo>
                    <a:lnTo>
                      <a:pt x="551397" y="119524"/>
                    </a:lnTo>
                    <a:lnTo>
                      <a:pt x="543741" y="121683"/>
                    </a:lnTo>
                    <a:lnTo>
                      <a:pt x="551397" y="119837"/>
                    </a:lnTo>
                    <a:cubicBezTo>
                      <a:pt x="610933" y="119993"/>
                      <a:pt x="661068" y="119837"/>
                      <a:pt x="711203" y="119562"/>
                    </a:cubicBezTo>
                    <a:close/>
                    <a:moveTo>
                      <a:pt x="886952" y="122932"/>
                    </a:moveTo>
                    <a:lnTo>
                      <a:pt x="885036" y="122422"/>
                    </a:lnTo>
                    <a:lnTo>
                      <a:pt x="889165" y="135756"/>
                    </a:lnTo>
                    <a:lnTo>
                      <a:pt x="889185" y="135505"/>
                    </a:lnTo>
                    <a:cubicBezTo>
                      <a:pt x="889811" y="129395"/>
                      <a:pt x="889263" y="125400"/>
                      <a:pt x="886952" y="122932"/>
                    </a:cubicBezTo>
                    <a:close/>
                    <a:moveTo>
                      <a:pt x="1929084" y="123097"/>
                    </a:moveTo>
                    <a:lnTo>
                      <a:pt x="1926792" y="123950"/>
                    </a:lnTo>
                    <a:lnTo>
                      <a:pt x="1926382" y="130830"/>
                    </a:lnTo>
                    <a:close/>
                    <a:moveTo>
                      <a:pt x="2279033" y="121913"/>
                    </a:moveTo>
                    <a:cubicBezTo>
                      <a:pt x="2276604" y="120073"/>
                      <a:pt x="2273236" y="119524"/>
                      <a:pt x="2268536" y="119524"/>
                    </a:cubicBezTo>
                    <a:lnTo>
                      <a:pt x="2068663" y="119334"/>
                    </a:lnTo>
                    <a:lnTo>
                      <a:pt x="2106848" y="119563"/>
                    </a:lnTo>
                    <a:cubicBezTo>
                      <a:pt x="2158550" y="119838"/>
                      <a:pt x="2210253" y="119994"/>
                      <a:pt x="2269788" y="119837"/>
                    </a:cubicBezTo>
                    <a:lnTo>
                      <a:pt x="2279116" y="122087"/>
                    </a:lnTo>
                    <a:close/>
                    <a:moveTo>
                      <a:pt x="2391901" y="3968"/>
                    </a:moveTo>
                    <a:cubicBezTo>
                      <a:pt x="2417943" y="11753"/>
                      <a:pt x="2429752" y="31787"/>
                      <a:pt x="2431163" y="67509"/>
                    </a:cubicBezTo>
                    <a:cubicBezTo>
                      <a:pt x="2431789" y="82863"/>
                      <a:pt x="2434922" y="98217"/>
                      <a:pt x="2441503" y="112944"/>
                    </a:cubicBezTo>
                    <a:cubicBezTo>
                      <a:pt x="2570288" y="394955"/>
                      <a:pt x="2699074" y="676967"/>
                      <a:pt x="2827859" y="958979"/>
                    </a:cubicBezTo>
                    <a:cubicBezTo>
                      <a:pt x="2833186" y="970573"/>
                      <a:pt x="2837259" y="980913"/>
                      <a:pt x="2828799" y="992820"/>
                    </a:cubicBezTo>
                    <a:cubicBezTo>
                      <a:pt x="2784617" y="1054863"/>
                      <a:pt x="2734168" y="1109072"/>
                      <a:pt x="2655832" y="1126305"/>
                    </a:cubicBezTo>
                    <a:cubicBezTo>
                      <a:pt x="2583449" y="1142286"/>
                      <a:pt x="2518272" y="1126306"/>
                      <a:pt x="2459990" y="1080557"/>
                    </a:cubicBezTo>
                    <a:lnTo>
                      <a:pt x="2450640" y="1064317"/>
                    </a:lnTo>
                    <a:lnTo>
                      <a:pt x="2451216" y="1071157"/>
                    </a:lnTo>
                    <a:cubicBezTo>
                      <a:pt x="2428655" y="1084004"/>
                      <a:pt x="2400767" y="1095285"/>
                      <a:pt x="2378520" y="1108758"/>
                    </a:cubicBezTo>
                    <a:cubicBezTo>
                      <a:pt x="2334651" y="1135706"/>
                      <a:pt x="2287336" y="1152314"/>
                      <a:pt x="2236260" y="1157640"/>
                    </a:cubicBezTo>
                    <a:cubicBezTo>
                      <a:pt x="2157297" y="1156074"/>
                      <a:pt x="2135049" y="1156387"/>
                      <a:pt x="2063607" y="1116592"/>
                    </a:cubicBezTo>
                    <a:cubicBezTo>
                      <a:pt x="2049193" y="1106565"/>
                      <a:pt x="2031645" y="1088391"/>
                      <a:pt x="2016605" y="1078991"/>
                    </a:cubicBezTo>
                    <a:lnTo>
                      <a:pt x="2016450" y="1077428"/>
                    </a:lnTo>
                    <a:lnTo>
                      <a:pt x="1999371" y="1097165"/>
                    </a:lnTo>
                    <a:cubicBezTo>
                      <a:pt x="1964276" y="1123799"/>
                      <a:pt x="1927301" y="1145733"/>
                      <a:pt x="1883433" y="1152626"/>
                    </a:cubicBezTo>
                    <a:cubicBezTo>
                      <a:pt x="1818256" y="1162654"/>
                      <a:pt x="1756841" y="1152000"/>
                      <a:pt x="1702318" y="1112205"/>
                    </a:cubicBezTo>
                    <a:cubicBezTo>
                      <a:pt x="1691351" y="1104371"/>
                      <a:pt x="1680698" y="1095911"/>
                      <a:pt x="1669731" y="1087764"/>
                    </a:cubicBezTo>
                    <a:lnTo>
                      <a:pt x="1659247" y="1075136"/>
                    </a:lnTo>
                    <a:lnTo>
                      <a:pt x="1618029" y="1100612"/>
                    </a:lnTo>
                    <a:cubicBezTo>
                      <a:pt x="1554106" y="1145107"/>
                      <a:pt x="1483603" y="1165788"/>
                      <a:pt x="1405893" y="1160774"/>
                    </a:cubicBezTo>
                    <a:cubicBezTo>
                      <a:pt x="1354817" y="1155447"/>
                      <a:pt x="1307502" y="1138840"/>
                      <a:pt x="1263633" y="1111892"/>
                    </a:cubicBezTo>
                    <a:lnTo>
                      <a:pt x="1198487" y="1074494"/>
                    </a:lnTo>
                    <a:lnTo>
                      <a:pt x="1194070" y="1082751"/>
                    </a:lnTo>
                    <a:cubicBezTo>
                      <a:pt x="1155842" y="1109385"/>
                      <a:pt x="1119808" y="1139779"/>
                      <a:pt x="1073432" y="1153253"/>
                    </a:cubicBezTo>
                    <a:cubicBezTo>
                      <a:pt x="1000736" y="1174248"/>
                      <a:pt x="933366" y="1163594"/>
                      <a:pt x="870697" y="1122232"/>
                    </a:cubicBezTo>
                    <a:cubicBezTo>
                      <a:pt x="855030" y="1111892"/>
                      <a:pt x="840303" y="1100298"/>
                      <a:pt x="824635" y="1089957"/>
                    </a:cubicBezTo>
                    <a:cubicBezTo>
                      <a:pt x="821658" y="1087921"/>
                      <a:pt x="818838" y="1085727"/>
                      <a:pt x="817193" y="1082946"/>
                    </a:cubicBezTo>
                    <a:lnTo>
                      <a:pt x="817147" y="1081703"/>
                    </a:lnTo>
                    <a:lnTo>
                      <a:pt x="817114" y="1082123"/>
                    </a:lnTo>
                    <a:cubicBezTo>
                      <a:pt x="802074" y="1091523"/>
                      <a:pt x="784526" y="1109697"/>
                      <a:pt x="770113" y="1119724"/>
                    </a:cubicBezTo>
                    <a:cubicBezTo>
                      <a:pt x="698983" y="1159519"/>
                      <a:pt x="676422" y="1159206"/>
                      <a:pt x="597459" y="1160772"/>
                    </a:cubicBezTo>
                    <a:cubicBezTo>
                      <a:pt x="546383" y="1155446"/>
                      <a:pt x="499068" y="1138838"/>
                      <a:pt x="455200" y="1111890"/>
                    </a:cubicBezTo>
                    <a:cubicBezTo>
                      <a:pt x="432952" y="1098417"/>
                      <a:pt x="411331" y="1087136"/>
                      <a:pt x="388770" y="1074289"/>
                    </a:cubicBezTo>
                    <a:lnTo>
                      <a:pt x="389103" y="1069174"/>
                    </a:lnTo>
                    <a:lnTo>
                      <a:pt x="382817" y="1080557"/>
                    </a:lnTo>
                    <a:cubicBezTo>
                      <a:pt x="296333" y="1154507"/>
                      <a:pt x="169741" y="1154194"/>
                      <a:pt x="83885" y="1079617"/>
                    </a:cubicBezTo>
                    <a:cubicBezTo>
                      <a:pt x="57564" y="1056743"/>
                      <a:pt x="32182" y="1032615"/>
                      <a:pt x="10875" y="1004728"/>
                    </a:cubicBezTo>
                    <a:cubicBezTo>
                      <a:pt x="-1033" y="989373"/>
                      <a:pt x="-3539" y="975586"/>
                      <a:pt x="5234" y="956159"/>
                    </a:cubicBezTo>
                    <a:cubicBezTo>
                      <a:pt x="134647" y="673834"/>
                      <a:pt x="263119" y="391195"/>
                      <a:pt x="392217" y="108557"/>
                    </a:cubicBezTo>
                    <a:cubicBezTo>
                      <a:pt x="398171" y="95396"/>
                      <a:pt x="400364" y="81923"/>
                      <a:pt x="398484" y="67509"/>
                    </a:cubicBezTo>
                    <a:cubicBezTo>
                      <a:pt x="394097" y="30847"/>
                      <a:pt x="420732" y="453"/>
                      <a:pt x="457706" y="139"/>
                    </a:cubicBezTo>
                    <a:cubicBezTo>
                      <a:pt x="510975" y="-174"/>
                      <a:pt x="564244" y="139"/>
                      <a:pt x="617513" y="139"/>
                    </a:cubicBezTo>
                    <a:cubicBezTo>
                      <a:pt x="1198771" y="139"/>
                      <a:pt x="1780028" y="139"/>
                      <a:pt x="2360972" y="139"/>
                    </a:cubicBezTo>
                    <a:cubicBezTo>
                      <a:pt x="2372958" y="139"/>
                      <a:pt x="2383220" y="1373"/>
                      <a:pt x="2391901" y="396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grpSp>
            <p:nvGrpSpPr>
              <p:cNvPr id="9" name="Graphic 32">
                <a:extLst>
                  <a:ext uri="{FF2B5EF4-FFF2-40B4-BE49-F238E27FC236}">
                    <a16:creationId xmlns:a16="http://schemas.microsoft.com/office/drawing/2014/main" id="{58E94882-E9AF-446D-B6D1-555ED44D5C37}"/>
                  </a:ext>
                </a:extLst>
              </p:cNvPr>
              <p:cNvGrpSpPr/>
              <p:nvPr/>
            </p:nvGrpSpPr>
            <p:grpSpPr>
              <a:xfrm rot="20705322">
                <a:off x="618525" y="1024372"/>
                <a:ext cx="2832651" cy="1165648"/>
                <a:chOff x="1790700" y="1657350"/>
                <a:chExt cx="8610600" cy="3543300"/>
              </a:xfrm>
            </p:grpSpPr>
            <p:sp>
              <p:nvSpPr>
                <p:cNvPr id="10" name="Freeform: Shape 60">
                  <a:extLst>
                    <a:ext uri="{FF2B5EF4-FFF2-40B4-BE49-F238E27FC236}">
                      <a16:creationId xmlns:a16="http://schemas.microsoft.com/office/drawing/2014/main" id="{4DB0E530-82B4-4FBB-9F71-D52AE66EF70C}"/>
                    </a:ext>
                  </a:extLst>
                </p:cNvPr>
                <p:cNvSpPr/>
                <p:nvPr/>
              </p:nvSpPr>
              <p:spPr>
                <a:xfrm>
                  <a:off x="1790981" y="1656926"/>
                  <a:ext cx="8613672" cy="3537479"/>
                </a:xfrm>
                <a:custGeom>
                  <a:avLst/>
                  <a:gdLst>
                    <a:gd name="connsiteX0" fmla="*/ 2482886 w 8613672"/>
                    <a:gd name="connsiteY0" fmla="*/ 3259879 h 3537479"/>
                    <a:gd name="connsiteX1" fmla="*/ 2530511 w 8613672"/>
                    <a:gd name="connsiteY1" fmla="*/ 2666471 h 3537479"/>
                    <a:gd name="connsiteX2" fmla="*/ 2612426 w 8613672"/>
                    <a:gd name="connsiteY2" fmla="*/ 1593956 h 3537479"/>
                    <a:gd name="connsiteX3" fmla="*/ 2674339 w 8613672"/>
                    <a:gd name="connsiteY3" fmla="*/ 777663 h 3537479"/>
                    <a:gd name="connsiteX4" fmla="*/ 2702914 w 8613672"/>
                    <a:gd name="connsiteY4" fmla="*/ 411903 h 3537479"/>
                    <a:gd name="connsiteX5" fmla="*/ 2657194 w 8613672"/>
                    <a:gd name="connsiteY5" fmla="*/ 363326 h 3537479"/>
                    <a:gd name="connsiteX6" fmla="*/ 1676119 w 8613672"/>
                    <a:gd name="connsiteY6" fmla="*/ 363326 h 3537479"/>
                    <a:gd name="connsiteX7" fmla="*/ 1625636 w 8613672"/>
                    <a:gd name="connsiteY7" fmla="*/ 408093 h 3537479"/>
                    <a:gd name="connsiteX8" fmla="*/ 1361794 w 8613672"/>
                    <a:gd name="connsiteY8" fmla="*/ 2143548 h 3537479"/>
                    <a:gd name="connsiteX9" fmla="*/ 1198916 w 8613672"/>
                    <a:gd name="connsiteY9" fmla="*/ 3220826 h 3537479"/>
                    <a:gd name="connsiteX10" fmla="*/ 1163674 w 8613672"/>
                    <a:gd name="connsiteY10" fmla="*/ 3284643 h 3537479"/>
                    <a:gd name="connsiteX11" fmla="*/ 254989 w 8613672"/>
                    <a:gd name="connsiteY11" fmla="*/ 3281786 h 3537479"/>
                    <a:gd name="connsiteX12" fmla="*/ 33056 w 8613672"/>
                    <a:gd name="connsiteY12" fmla="*/ 3054139 h 3537479"/>
                    <a:gd name="connsiteX13" fmla="*/ 15911 w 8613672"/>
                    <a:gd name="connsiteY13" fmla="*/ 2906501 h 3537479"/>
                    <a:gd name="connsiteX14" fmla="*/ 1192249 w 8613672"/>
                    <a:gd name="connsiteY14" fmla="*/ 329988 h 3537479"/>
                    <a:gd name="connsiteX15" fmla="*/ 1211299 w 8613672"/>
                    <a:gd name="connsiteY15" fmla="*/ 205211 h 3537479"/>
                    <a:gd name="connsiteX16" fmla="*/ 1391321 w 8613672"/>
                    <a:gd name="connsiteY16" fmla="*/ 423 h 3537479"/>
                    <a:gd name="connsiteX17" fmla="*/ 1877096 w 8613672"/>
                    <a:gd name="connsiteY17" fmla="*/ 423 h 3537479"/>
                    <a:gd name="connsiteX18" fmla="*/ 7176806 w 8613672"/>
                    <a:gd name="connsiteY18" fmla="*/ 423 h 3537479"/>
                    <a:gd name="connsiteX19" fmla="*/ 7390167 w 8613672"/>
                    <a:gd name="connsiteY19" fmla="*/ 205211 h 3537479"/>
                    <a:gd name="connsiteX20" fmla="*/ 7421599 w 8613672"/>
                    <a:gd name="connsiteY20" fmla="*/ 343323 h 3537479"/>
                    <a:gd name="connsiteX21" fmla="*/ 8596031 w 8613672"/>
                    <a:gd name="connsiteY21" fmla="*/ 2915073 h 3537479"/>
                    <a:gd name="connsiteX22" fmla="*/ 8598888 w 8613672"/>
                    <a:gd name="connsiteY22" fmla="*/ 3017943 h 3537479"/>
                    <a:gd name="connsiteX23" fmla="*/ 8073109 w 8613672"/>
                    <a:gd name="connsiteY23" fmla="*/ 3423708 h 3537479"/>
                    <a:gd name="connsiteX24" fmla="*/ 7477796 w 8613672"/>
                    <a:gd name="connsiteY24" fmla="*/ 3284643 h 3537479"/>
                    <a:gd name="connsiteX25" fmla="*/ 7441601 w 8613672"/>
                    <a:gd name="connsiteY25" fmla="*/ 3221779 h 3537479"/>
                    <a:gd name="connsiteX26" fmla="*/ 7169186 w 8613672"/>
                    <a:gd name="connsiteY26" fmla="*/ 1685396 h 3537479"/>
                    <a:gd name="connsiteX27" fmla="*/ 6942492 w 8613672"/>
                    <a:gd name="connsiteY27" fmla="*/ 401426 h 3537479"/>
                    <a:gd name="connsiteX28" fmla="*/ 6895819 w 8613672"/>
                    <a:gd name="connsiteY28" fmla="*/ 363326 h 3537479"/>
                    <a:gd name="connsiteX29" fmla="*/ 5895694 w 8613672"/>
                    <a:gd name="connsiteY29" fmla="*/ 362373 h 3537479"/>
                    <a:gd name="connsiteX30" fmla="*/ 5854736 w 8613672"/>
                    <a:gd name="connsiteY30" fmla="*/ 414761 h 3537479"/>
                    <a:gd name="connsiteX31" fmla="*/ 5934746 w 8613672"/>
                    <a:gd name="connsiteY31" fmla="*/ 1214861 h 3537479"/>
                    <a:gd name="connsiteX32" fmla="*/ 6025234 w 8613672"/>
                    <a:gd name="connsiteY32" fmla="*/ 2119736 h 3537479"/>
                    <a:gd name="connsiteX33" fmla="*/ 6126199 w 8613672"/>
                    <a:gd name="connsiteY33" fmla="*/ 3128433 h 3537479"/>
                    <a:gd name="connsiteX34" fmla="*/ 6130961 w 8613672"/>
                    <a:gd name="connsiteY34" fmla="*/ 3199871 h 3537479"/>
                    <a:gd name="connsiteX35" fmla="*/ 6077621 w 8613672"/>
                    <a:gd name="connsiteY35" fmla="*/ 3335126 h 3537479"/>
                    <a:gd name="connsiteX36" fmla="*/ 5725196 w 8613672"/>
                    <a:gd name="connsiteY36" fmla="*/ 3503718 h 3537479"/>
                    <a:gd name="connsiteX37" fmla="*/ 5174651 w 8613672"/>
                    <a:gd name="connsiteY37" fmla="*/ 3380846 h 3537479"/>
                    <a:gd name="connsiteX38" fmla="*/ 5075592 w 8613672"/>
                    <a:gd name="connsiteY38" fmla="*/ 3306551 h 3537479"/>
                    <a:gd name="connsiteX39" fmla="*/ 5033681 w 8613672"/>
                    <a:gd name="connsiteY39" fmla="*/ 3256068 h 3537479"/>
                    <a:gd name="connsiteX40" fmla="*/ 5010821 w 8613672"/>
                    <a:gd name="connsiteY40" fmla="*/ 2866496 h 3537479"/>
                    <a:gd name="connsiteX41" fmla="*/ 4975579 w 8613672"/>
                    <a:gd name="connsiteY41" fmla="*/ 2268326 h 3537479"/>
                    <a:gd name="connsiteX42" fmla="*/ 4953671 w 8613672"/>
                    <a:gd name="connsiteY42" fmla="*/ 1902566 h 3537479"/>
                    <a:gd name="connsiteX43" fmla="*/ 4918429 w 8613672"/>
                    <a:gd name="connsiteY43" fmla="*/ 1304396 h 3537479"/>
                    <a:gd name="connsiteX44" fmla="*/ 4895569 w 8613672"/>
                    <a:gd name="connsiteY44" fmla="*/ 905298 h 3537479"/>
                    <a:gd name="connsiteX45" fmla="*/ 4867946 w 8613672"/>
                    <a:gd name="connsiteY45" fmla="*/ 464291 h 3537479"/>
                    <a:gd name="connsiteX46" fmla="*/ 4782221 w 8613672"/>
                    <a:gd name="connsiteY46" fmla="*/ 387138 h 3537479"/>
                    <a:gd name="connsiteX47" fmla="*/ 3810671 w 8613672"/>
                    <a:gd name="connsiteY47" fmla="*/ 387138 h 3537479"/>
                    <a:gd name="connsiteX48" fmla="*/ 3724946 w 8613672"/>
                    <a:gd name="connsiteY48" fmla="*/ 472863 h 3537479"/>
                    <a:gd name="connsiteX49" fmla="*/ 3703991 w 8613672"/>
                    <a:gd name="connsiteY49" fmla="*/ 1286298 h 3537479"/>
                    <a:gd name="connsiteX50" fmla="*/ 3684941 w 8613672"/>
                    <a:gd name="connsiteY50" fmla="*/ 2061633 h 3537479"/>
                    <a:gd name="connsiteX51" fmla="*/ 3665891 w 8613672"/>
                    <a:gd name="connsiteY51" fmla="*/ 2798868 h 3537479"/>
                    <a:gd name="connsiteX52" fmla="*/ 3651604 w 8613672"/>
                    <a:gd name="connsiteY52" fmla="*/ 3250354 h 3537479"/>
                    <a:gd name="connsiteX53" fmla="*/ 3629696 w 8613672"/>
                    <a:gd name="connsiteY53" fmla="*/ 3291311 h 3537479"/>
                    <a:gd name="connsiteX54" fmla="*/ 3262984 w 8613672"/>
                    <a:gd name="connsiteY54" fmla="*/ 3505623 h 3537479"/>
                    <a:gd name="connsiteX55" fmla="*/ 2646716 w 8613672"/>
                    <a:gd name="connsiteY55" fmla="*/ 3411326 h 3537479"/>
                    <a:gd name="connsiteX56" fmla="*/ 2506699 w 8613672"/>
                    <a:gd name="connsiteY56" fmla="*/ 3313218 h 3537479"/>
                    <a:gd name="connsiteX57" fmla="*/ 2482886 w 8613672"/>
                    <a:gd name="connsiteY57" fmla="*/ 3259879 h 353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8613672" h="3537479">
                      <a:moveTo>
                        <a:pt x="2482886" y="3259879"/>
                      </a:moveTo>
                      <a:cubicBezTo>
                        <a:pt x="2499079" y="3061758"/>
                        <a:pt x="2515271" y="2864591"/>
                        <a:pt x="2530511" y="2666471"/>
                      </a:cubicBezTo>
                      <a:cubicBezTo>
                        <a:pt x="2558134" y="2309283"/>
                        <a:pt x="2585756" y="1951143"/>
                        <a:pt x="2612426" y="1593956"/>
                      </a:cubicBezTo>
                      <a:cubicBezTo>
                        <a:pt x="2633381" y="1321541"/>
                        <a:pt x="2653384" y="1050078"/>
                        <a:pt x="2674339" y="777663"/>
                      </a:cubicBezTo>
                      <a:cubicBezTo>
                        <a:pt x="2683864" y="655743"/>
                        <a:pt x="2692436" y="533823"/>
                        <a:pt x="2702914" y="411903"/>
                      </a:cubicBezTo>
                      <a:cubicBezTo>
                        <a:pt x="2706724" y="374756"/>
                        <a:pt x="2696246" y="363326"/>
                        <a:pt x="2657194" y="363326"/>
                      </a:cubicBezTo>
                      <a:cubicBezTo>
                        <a:pt x="2330486" y="365231"/>
                        <a:pt x="2002826" y="364278"/>
                        <a:pt x="1676119" y="363326"/>
                      </a:cubicBezTo>
                      <a:cubicBezTo>
                        <a:pt x="1640876" y="363326"/>
                        <a:pt x="1631351" y="375708"/>
                        <a:pt x="1625636" y="408093"/>
                      </a:cubicBezTo>
                      <a:cubicBezTo>
                        <a:pt x="1538006" y="987213"/>
                        <a:pt x="1449424" y="1565381"/>
                        <a:pt x="1361794" y="2143548"/>
                      </a:cubicBezTo>
                      <a:cubicBezTo>
                        <a:pt x="1307501" y="2502641"/>
                        <a:pt x="1252256" y="2861733"/>
                        <a:pt x="1198916" y="3220826"/>
                      </a:cubicBezTo>
                      <a:cubicBezTo>
                        <a:pt x="1195106" y="3248448"/>
                        <a:pt x="1183676" y="3267498"/>
                        <a:pt x="1163674" y="3284643"/>
                      </a:cubicBezTo>
                      <a:cubicBezTo>
                        <a:pt x="900784" y="3509433"/>
                        <a:pt x="515974" y="3508481"/>
                        <a:pt x="254989" y="3281786"/>
                      </a:cubicBezTo>
                      <a:cubicBezTo>
                        <a:pt x="174979" y="3212254"/>
                        <a:pt x="97826" y="3138911"/>
                        <a:pt x="33056" y="3054139"/>
                      </a:cubicBezTo>
                      <a:cubicBezTo>
                        <a:pt x="-3139" y="3007466"/>
                        <a:pt x="-10759" y="2965556"/>
                        <a:pt x="15911" y="2906501"/>
                      </a:cubicBezTo>
                      <a:cubicBezTo>
                        <a:pt x="409294" y="2048298"/>
                        <a:pt x="799819" y="1189143"/>
                        <a:pt x="1192249" y="329988"/>
                      </a:cubicBezTo>
                      <a:cubicBezTo>
                        <a:pt x="1210346" y="289983"/>
                        <a:pt x="1217014" y="249026"/>
                        <a:pt x="1211299" y="205211"/>
                      </a:cubicBezTo>
                      <a:cubicBezTo>
                        <a:pt x="1197964" y="93768"/>
                        <a:pt x="1278926" y="1376"/>
                        <a:pt x="1391321" y="423"/>
                      </a:cubicBezTo>
                      <a:cubicBezTo>
                        <a:pt x="1553246" y="-529"/>
                        <a:pt x="1715171" y="423"/>
                        <a:pt x="1877096" y="423"/>
                      </a:cubicBezTo>
                      <a:cubicBezTo>
                        <a:pt x="3643984" y="423"/>
                        <a:pt x="5410871" y="423"/>
                        <a:pt x="7176806" y="423"/>
                      </a:cubicBezTo>
                      <a:cubicBezTo>
                        <a:pt x="7322539" y="423"/>
                        <a:pt x="7384451" y="60431"/>
                        <a:pt x="7390167" y="205211"/>
                      </a:cubicBezTo>
                      <a:cubicBezTo>
                        <a:pt x="7392071" y="251883"/>
                        <a:pt x="7401596" y="298556"/>
                        <a:pt x="7421599" y="343323"/>
                      </a:cubicBezTo>
                      <a:cubicBezTo>
                        <a:pt x="7813076" y="1200573"/>
                        <a:pt x="8204554" y="2057823"/>
                        <a:pt x="8596031" y="2915073"/>
                      </a:cubicBezTo>
                      <a:cubicBezTo>
                        <a:pt x="8612224" y="2950316"/>
                        <a:pt x="8624606" y="2981748"/>
                        <a:pt x="8598888" y="3017943"/>
                      </a:cubicBezTo>
                      <a:cubicBezTo>
                        <a:pt x="8464586" y="3206539"/>
                        <a:pt x="8311234" y="3371321"/>
                        <a:pt x="8073109" y="3423708"/>
                      </a:cubicBezTo>
                      <a:cubicBezTo>
                        <a:pt x="7853081" y="3472286"/>
                        <a:pt x="7654961" y="3423708"/>
                        <a:pt x="7477796" y="3284643"/>
                      </a:cubicBezTo>
                      <a:cubicBezTo>
                        <a:pt x="7456842" y="3267498"/>
                        <a:pt x="7446364" y="3248448"/>
                        <a:pt x="7441601" y="3221779"/>
                      </a:cubicBezTo>
                      <a:cubicBezTo>
                        <a:pt x="7351114" y="2709333"/>
                        <a:pt x="7260626" y="2197841"/>
                        <a:pt x="7169186" y="1685396"/>
                      </a:cubicBezTo>
                      <a:cubicBezTo>
                        <a:pt x="7092986" y="1257723"/>
                        <a:pt x="7016786" y="830051"/>
                        <a:pt x="6942492" y="401426"/>
                      </a:cubicBezTo>
                      <a:cubicBezTo>
                        <a:pt x="6936776" y="369993"/>
                        <a:pt x="6924394" y="363326"/>
                        <a:pt x="6895819" y="363326"/>
                      </a:cubicBezTo>
                      <a:cubicBezTo>
                        <a:pt x="6562444" y="364278"/>
                        <a:pt x="6229069" y="364278"/>
                        <a:pt x="5895694" y="362373"/>
                      </a:cubicBezTo>
                      <a:cubicBezTo>
                        <a:pt x="5850926" y="362373"/>
                        <a:pt x="5850926" y="383328"/>
                        <a:pt x="5854736" y="414761"/>
                      </a:cubicBezTo>
                      <a:cubicBezTo>
                        <a:pt x="5881406" y="681461"/>
                        <a:pt x="5908076" y="948161"/>
                        <a:pt x="5934746" y="1214861"/>
                      </a:cubicBezTo>
                      <a:cubicBezTo>
                        <a:pt x="5965226" y="1516803"/>
                        <a:pt x="5995706" y="1817793"/>
                        <a:pt x="6025234" y="2119736"/>
                      </a:cubicBezTo>
                      <a:cubicBezTo>
                        <a:pt x="6058571" y="2455968"/>
                        <a:pt x="6092861" y="2792201"/>
                        <a:pt x="6126199" y="3128433"/>
                      </a:cubicBezTo>
                      <a:cubicBezTo>
                        <a:pt x="6128104" y="3152246"/>
                        <a:pt x="6130009" y="3176058"/>
                        <a:pt x="6130961" y="3199871"/>
                      </a:cubicBezTo>
                      <a:cubicBezTo>
                        <a:pt x="6147154" y="3257973"/>
                        <a:pt x="6129056" y="3297026"/>
                        <a:pt x="6077621" y="3335126"/>
                      </a:cubicBezTo>
                      <a:cubicBezTo>
                        <a:pt x="5970942" y="3416089"/>
                        <a:pt x="5858546" y="3482764"/>
                        <a:pt x="5725196" y="3503718"/>
                      </a:cubicBezTo>
                      <a:cubicBezTo>
                        <a:pt x="5527076" y="3534198"/>
                        <a:pt x="5340386" y="3501814"/>
                        <a:pt x="5174651" y="3380846"/>
                      </a:cubicBezTo>
                      <a:cubicBezTo>
                        <a:pt x="5141314" y="3357033"/>
                        <a:pt x="5108929" y="3331316"/>
                        <a:pt x="5075592" y="3306551"/>
                      </a:cubicBezTo>
                      <a:cubicBezTo>
                        <a:pt x="5057494" y="3293216"/>
                        <a:pt x="5042254" y="3277976"/>
                        <a:pt x="5033681" y="3256068"/>
                      </a:cubicBezTo>
                      <a:cubicBezTo>
                        <a:pt x="5027014" y="3126529"/>
                        <a:pt x="5017489" y="2996036"/>
                        <a:pt x="5010821" y="2866496"/>
                      </a:cubicBezTo>
                      <a:cubicBezTo>
                        <a:pt x="4999392" y="2667423"/>
                        <a:pt x="4987961" y="2467398"/>
                        <a:pt x="4975579" y="2268326"/>
                      </a:cubicBezTo>
                      <a:cubicBezTo>
                        <a:pt x="4967959" y="2146406"/>
                        <a:pt x="4960339" y="2024486"/>
                        <a:pt x="4953671" y="1902566"/>
                      </a:cubicBezTo>
                      <a:cubicBezTo>
                        <a:pt x="4943194" y="1703493"/>
                        <a:pt x="4928906" y="1503468"/>
                        <a:pt x="4918429" y="1304396"/>
                      </a:cubicBezTo>
                      <a:cubicBezTo>
                        <a:pt x="4911761" y="1171046"/>
                        <a:pt x="4902236" y="1038648"/>
                        <a:pt x="4895569" y="905298"/>
                      </a:cubicBezTo>
                      <a:cubicBezTo>
                        <a:pt x="4887949" y="757661"/>
                        <a:pt x="4881281" y="610976"/>
                        <a:pt x="4867946" y="464291"/>
                      </a:cubicBezTo>
                      <a:cubicBezTo>
                        <a:pt x="4862231" y="403331"/>
                        <a:pt x="4845086" y="388091"/>
                        <a:pt x="4782221" y="387138"/>
                      </a:cubicBezTo>
                      <a:cubicBezTo>
                        <a:pt x="4458371" y="386186"/>
                        <a:pt x="4134521" y="386186"/>
                        <a:pt x="3810671" y="387138"/>
                      </a:cubicBezTo>
                      <a:cubicBezTo>
                        <a:pt x="3743996" y="387138"/>
                        <a:pt x="3726851" y="406188"/>
                        <a:pt x="3724946" y="472863"/>
                      </a:cubicBezTo>
                      <a:cubicBezTo>
                        <a:pt x="3716374" y="744326"/>
                        <a:pt x="3708754" y="1014836"/>
                        <a:pt x="3703991" y="1286298"/>
                      </a:cubicBezTo>
                      <a:cubicBezTo>
                        <a:pt x="3699229" y="1544426"/>
                        <a:pt x="3691609" y="1803506"/>
                        <a:pt x="3684941" y="2061633"/>
                      </a:cubicBezTo>
                      <a:cubicBezTo>
                        <a:pt x="3679226" y="2307378"/>
                        <a:pt x="3672559" y="2553123"/>
                        <a:pt x="3665891" y="2798868"/>
                      </a:cubicBezTo>
                      <a:cubicBezTo>
                        <a:pt x="3661129" y="2949364"/>
                        <a:pt x="3664939" y="3099858"/>
                        <a:pt x="3651604" y="3250354"/>
                      </a:cubicBezTo>
                      <a:cubicBezTo>
                        <a:pt x="3647794" y="3265593"/>
                        <a:pt x="3643984" y="3280833"/>
                        <a:pt x="3629696" y="3291311"/>
                      </a:cubicBezTo>
                      <a:cubicBezTo>
                        <a:pt x="3513491" y="3372273"/>
                        <a:pt x="3403954" y="3464666"/>
                        <a:pt x="3262984" y="3505623"/>
                      </a:cubicBezTo>
                      <a:cubicBezTo>
                        <a:pt x="3042004" y="3569441"/>
                        <a:pt x="2837216" y="3537056"/>
                        <a:pt x="2646716" y="3411326"/>
                      </a:cubicBezTo>
                      <a:cubicBezTo>
                        <a:pt x="2599091" y="3379893"/>
                        <a:pt x="2554324" y="3344651"/>
                        <a:pt x="2506699" y="3313218"/>
                      </a:cubicBezTo>
                      <a:cubicBezTo>
                        <a:pt x="2488601" y="3300836"/>
                        <a:pt x="2472409" y="3286548"/>
                        <a:pt x="2482886" y="325987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Hanyi Senty Chalk Original" panose="03000600000000000000" pitchFamily="66" charset="-120"/>
                    <a:ea typeface="Hanyi Senty Chalk Original" panose="03000600000000000000" pitchFamily="66" charset="-120"/>
                  </a:endParaRPr>
                </a:p>
              </p:txBody>
            </p:sp>
            <p:sp>
              <p:nvSpPr>
                <p:cNvPr id="11" name="Freeform: Shape 61">
                  <a:extLst>
                    <a:ext uri="{FF2B5EF4-FFF2-40B4-BE49-F238E27FC236}">
                      <a16:creationId xmlns:a16="http://schemas.microsoft.com/office/drawing/2014/main" id="{9CFD869C-DEEB-442E-BC55-E6B35AB75806}"/>
                    </a:ext>
                  </a:extLst>
                </p:cNvPr>
                <p:cNvSpPr/>
                <p:nvPr/>
              </p:nvSpPr>
              <p:spPr>
                <a:xfrm>
                  <a:off x="5419676" y="2020252"/>
                  <a:ext cx="1429057" cy="3167393"/>
                </a:xfrm>
                <a:custGeom>
                  <a:avLst/>
                  <a:gdLst>
                    <a:gd name="connsiteX0" fmla="*/ 644891 w 1429057"/>
                    <a:gd name="connsiteY0" fmla="*/ 3165158 h 3167393"/>
                    <a:gd name="connsiteX1" fmla="*/ 212456 w 1429057"/>
                    <a:gd name="connsiteY1" fmla="*/ 3016568 h 3167393"/>
                    <a:gd name="connsiteX2" fmla="*/ 6716 w 1429057"/>
                    <a:gd name="connsiteY2" fmla="*/ 2898458 h 3167393"/>
                    <a:gd name="connsiteX3" fmla="*/ 4811 w 1429057"/>
                    <a:gd name="connsiteY3" fmla="*/ 2781300 h 3167393"/>
                    <a:gd name="connsiteX4" fmla="*/ 40053 w 1429057"/>
                    <a:gd name="connsiteY4" fmla="*/ 1339215 h 3167393"/>
                    <a:gd name="connsiteX5" fmla="*/ 72438 w 1429057"/>
                    <a:gd name="connsiteY5" fmla="*/ 49530 h 3167393"/>
                    <a:gd name="connsiteX6" fmla="*/ 124826 w 1429057"/>
                    <a:gd name="connsiteY6" fmla="*/ 0 h 3167393"/>
                    <a:gd name="connsiteX7" fmla="*/ 1210676 w 1429057"/>
                    <a:gd name="connsiteY7" fmla="*/ 0 h 3167393"/>
                    <a:gd name="connsiteX8" fmla="*/ 1265921 w 1429057"/>
                    <a:gd name="connsiteY8" fmla="*/ 52388 h 3167393"/>
                    <a:gd name="connsiteX9" fmla="*/ 1338311 w 1429057"/>
                    <a:gd name="connsiteY9" fmla="*/ 1287780 h 3167393"/>
                    <a:gd name="connsiteX10" fmla="*/ 1398318 w 1429057"/>
                    <a:gd name="connsiteY10" fmla="*/ 2327910 h 3167393"/>
                    <a:gd name="connsiteX11" fmla="*/ 1428798 w 1429057"/>
                    <a:gd name="connsiteY11" fmla="*/ 2855595 h 3167393"/>
                    <a:gd name="connsiteX12" fmla="*/ 1426893 w 1429057"/>
                    <a:gd name="connsiteY12" fmla="*/ 2897505 h 3167393"/>
                    <a:gd name="connsiteX13" fmla="*/ 1289734 w 1429057"/>
                    <a:gd name="connsiteY13" fmla="*/ 2982278 h 3167393"/>
                    <a:gd name="connsiteX14" fmla="*/ 644891 w 1429057"/>
                    <a:gd name="connsiteY14" fmla="*/ 3165158 h 3167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29057" h="3167393">
                      <a:moveTo>
                        <a:pt x="644891" y="3165158"/>
                      </a:moveTo>
                      <a:cubicBezTo>
                        <a:pt x="489633" y="3148965"/>
                        <a:pt x="345806" y="3098483"/>
                        <a:pt x="212456" y="3016568"/>
                      </a:cubicBezTo>
                      <a:cubicBezTo>
                        <a:pt x="144828" y="2975610"/>
                        <a:pt x="75296" y="2937510"/>
                        <a:pt x="6716" y="2898458"/>
                      </a:cubicBezTo>
                      <a:cubicBezTo>
                        <a:pt x="-6619" y="2859405"/>
                        <a:pt x="3858" y="2820353"/>
                        <a:pt x="4811" y="2781300"/>
                      </a:cubicBezTo>
                      <a:cubicBezTo>
                        <a:pt x="16241" y="2300288"/>
                        <a:pt x="27671" y="1820228"/>
                        <a:pt x="40053" y="1339215"/>
                      </a:cubicBezTo>
                      <a:cubicBezTo>
                        <a:pt x="50531" y="909638"/>
                        <a:pt x="62913" y="480060"/>
                        <a:pt x="72438" y="49530"/>
                      </a:cubicBezTo>
                      <a:cubicBezTo>
                        <a:pt x="73391" y="9525"/>
                        <a:pt x="85773" y="0"/>
                        <a:pt x="124826" y="0"/>
                      </a:cubicBezTo>
                      <a:cubicBezTo>
                        <a:pt x="486776" y="953"/>
                        <a:pt x="848726" y="1905"/>
                        <a:pt x="1210676" y="0"/>
                      </a:cubicBezTo>
                      <a:cubicBezTo>
                        <a:pt x="1251634" y="0"/>
                        <a:pt x="1264016" y="10478"/>
                        <a:pt x="1265921" y="52388"/>
                      </a:cubicBezTo>
                      <a:cubicBezTo>
                        <a:pt x="1288781" y="463868"/>
                        <a:pt x="1314498" y="876300"/>
                        <a:pt x="1338311" y="1287780"/>
                      </a:cubicBezTo>
                      <a:cubicBezTo>
                        <a:pt x="1358313" y="1634490"/>
                        <a:pt x="1378316" y="1981200"/>
                        <a:pt x="1398318" y="2327910"/>
                      </a:cubicBezTo>
                      <a:cubicBezTo>
                        <a:pt x="1408796" y="2504123"/>
                        <a:pt x="1418321" y="2679383"/>
                        <a:pt x="1428798" y="2855595"/>
                      </a:cubicBezTo>
                      <a:cubicBezTo>
                        <a:pt x="1429751" y="2869883"/>
                        <a:pt x="1427846" y="2884170"/>
                        <a:pt x="1426893" y="2897505"/>
                      </a:cubicBezTo>
                      <a:cubicBezTo>
                        <a:pt x="1381173" y="2926080"/>
                        <a:pt x="1333548" y="2951798"/>
                        <a:pt x="1289734" y="2982278"/>
                      </a:cubicBezTo>
                      <a:cubicBezTo>
                        <a:pt x="1095423" y="3117533"/>
                        <a:pt x="881111" y="3180398"/>
                        <a:pt x="644891" y="31651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Hanyi Senty Chalk Original" panose="03000600000000000000" pitchFamily="66" charset="-120"/>
                    <a:ea typeface="Hanyi Senty Chalk Original" panose="03000600000000000000" pitchFamily="66" charset="-120"/>
                  </a:endParaRPr>
                </a:p>
              </p:txBody>
            </p:sp>
            <p:sp>
              <p:nvSpPr>
                <p:cNvPr id="12" name="Freeform: Shape 62">
                  <a:extLst>
                    <a:ext uri="{FF2B5EF4-FFF2-40B4-BE49-F238E27FC236}">
                      <a16:creationId xmlns:a16="http://schemas.microsoft.com/office/drawing/2014/main" id="{51ADB784-C68F-4BF7-AE40-4DB00B8B397A}"/>
                    </a:ext>
                  </a:extLst>
                </p:cNvPr>
                <p:cNvSpPr/>
                <p:nvPr/>
              </p:nvSpPr>
              <p:spPr>
                <a:xfrm>
                  <a:off x="2972429" y="2017394"/>
                  <a:ext cx="1521465" cy="3168014"/>
                </a:xfrm>
                <a:custGeom>
                  <a:avLst/>
                  <a:gdLst>
                    <a:gd name="connsiteX0" fmla="*/ 634688 w 1521465"/>
                    <a:gd name="connsiteY0" fmla="*/ 3168015 h 3168014"/>
                    <a:gd name="connsiteX1" fmla="*/ 202253 w 1521465"/>
                    <a:gd name="connsiteY1" fmla="*/ 3019425 h 3168014"/>
                    <a:gd name="connsiteX2" fmla="*/ 323 w 1521465"/>
                    <a:gd name="connsiteY2" fmla="*/ 2905125 h 3168014"/>
                    <a:gd name="connsiteX3" fmla="*/ 442283 w 1521465"/>
                    <a:gd name="connsiteY3" fmla="*/ 53340 h 3168014"/>
                    <a:gd name="connsiteX4" fmla="*/ 494670 w 1521465"/>
                    <a:gd name="connsiteY4" fmla="*/ 3810 h 3168014"/>
                    <a:gd name="connsiteX5" fmla="*/ 1466220 w 1521465"/>
                    <a:gd name="connsiteY5" fmla="*/ 0 h 3168014"/>
                    <a:gd name="connsiteX6" fmla="*/ 1521465 w 1521465"/>
                    <a:gd name="connsiteY6" fmla="*/ 52388 h 3168014"/>
                    <a:gd name="connsiteX7" fmla="*/ 1302390 w 1521465"/>
                    <a:gd name="connsiteY7" fmla="*/ 2928938 h 3168014"/>
                    <a:gd name="connsiteX8" fmla="*/ 1159515 w 1521465"/>
                    <a:gd name="connsiteY8" fmla="*/ 3043238 h 3168014"/>
                    <a:gd name="connsiteX9" fmla="*/ 634688 w 1521465"/>
                    <a:gd name="connsiteY9" fmla="*/ 3168015 h 3168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1465" h="3168014">
                      <a:moveTo>
                        <a:pt x="634688" y="3168015"/>
                      </a:moveTo>
                      <a:cubicBezTo>
                        <a:pt x="479430" y="3151823"/>
                        <a:pt x="335603" y="3101340"/>
                        <a:pt x="202253" y="3019425"/>
                      </a:cubicBezTo>
                      <a:cubicBezTo>
                        <a:pt x="134625" y="2978468"/>
                        <a:pt x="68903" y="2944178"/>
                        <a:pt x="323" y="2905125"/>
                      </a:cubicBezTo>
                      <a:cubicBezTo>
                        <a:pt x="-13012" y="2866073"/>
                        <a:pt x="390848" y="474345"/>
                        <a:pt x="442283" y="53340"/>
                      </a:cubicBezTo>
                      <a:cubicBezTo>
                        <a:pt x="443235" y="13335"/>
                        <a:pt x="455618" y="3810"/>
                        <a:pt x="494670" y="3810"/>
                      </a:cubicBezTo>
                      <a:cubicBezTo>
                        <a:pt x="856620" y="4763"/>
                        <a:pt x="1104270" y="1905"/>
                        <a:pt x="1466220" y="0"/>
                      </a:cubicBezTo>
                      <a:cubicBezTo>
                        <a:pt x="1507178" y="0"/>
                        <a:pt x="1519561" y="10478"/>
                        <a:pt x="1521465" y="52388"/>
                      </a:cubicBezTo>
                      <a:cubicBezTo>
                        <a:pt x="1509083" y="476250"/>
                        <a:pt x="1302390" y="2914650"/>
                        <a:pt x="1302390" y="2928938"/>
                      </a:cubicBezTo>
                      <a:cubicBezTo>
                        <a:pt x="1256670" y="2957513"/>
                        <a:pt x="1203330" y="3012758"/>
                        <a:pt x="1159515" y="3043238"/>
                      </a:cubicBezTo>
                      <a:cubicBezTo>
                        <a:pt x="943298" y="3164205"/>
                        <a:pt x="874718" y="3163253"/>
                        <a:pt x="634688" y="31680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Hanyi Senty Chalk Original" panose="03000600000000000000" pitchFamily="66" charset="-120"/>
                    <a:ea typeface="Hanyi Senty Chalk Original" panose="03000600000000000000" pitchFamily="66" charset="-120"/>
                  </a:endParaRPr>
                </a:p>
              </p:txBody>
            </p:sp>
            <p:sp>
              <p:nvSpPr>
                <p:cNvPr id="13" name="Freeform: Shape 63">
                  <a:extLst>
                    <a:ext uri="{FF2B5EF4-FFF2-40B4-BE49-F238E27FC236}">
                      <a16:creationId xmlns:a16="http://schemas.microsoft.com/office/drawing/2014/main" id="{1925A25E-015C-40C4-9790-29E2FC17450F}"/>
                    </a:ext>
                  </a:extLst>
                </p:cNvPr>
                <p:cNvSpPr/>
                <p:nvPr/>
              </p:nvSpPr>
              <p:spPr>
                <a:xfrm>
                  <a:off x="7644764" y="2017394"/>
                  <a:ext cx="1597626" cy="3158489"/>
                </a:xfrm>
                <a:custGeom>
                  <a:avLst/>
                  <a:gdLst>
                    <a:gd name="connsiteX0" fmla="*/ 943928 w 1597626"/>
                    <a:gd name="connsiteY0" fmla="*/ 3158490 h 3158489"/>
                    <a:gd name="connsiteX1" fmla="*/ 1376363 w 1597626"/>
                    <a:gd name="connsiteY1" fmla="*/ 3009900 h 3158489"/>
                    <a:gd name="connsiteX2" fmla="*/ 1597343 w 1597626"/>
                    <a:gd name="connsiteY2" fmla="*/ 2895600 h 3158489"/>
                    <a:gd name="connsiteX3" fmla="*/ 1098233 w 1597626"/>
                    <a:gd name="connsiteY3" fmla="*/ 53340 h 3158489"/>
                    <a:gd name="connsiteX4" fmla="*/ 1045845 w 1597626"/>
                    <a:gd name="connsiteY4" fmla="*/ 3810 h 3158489"/>
                    <a:gd name="connsiteX5" fmla="*/ 55245 w 1597626"/>
                    <a:gd name="connsiteY5" fmla="*/ 0 h 3158489"/>
                    <a:gd name="connsiteX6" fmla="*/ 0 w 1597626"/>
                    <a:gd name="connsiteY6" fmla="*/ 42863 h 3158489"/>
                    <a:gd name="connsiteX7" fmla="*/ 276225 w 1597626"/>
                    <a:gd name="connsiteY7" fmla="*/ 2919413 h 3158489"/>
                    <a:gd name="connsiteX8" fmla="*/ 419100 w 1597626"/>
                    <a:gd name="connsiteY8" fmla="*/ 3033713 h 3158489"/>
                    <a:gd name="connsiteX9" fmla="*/ 943928 w 1597626"/>
                    <a:gd name="connsiteY9" fmla="*/ 3158490 h 315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97626" h="3158489">
                      <a:moveTo>
                        <a:pt x="943928" y="3158490"/>
                      </a:moveTo>
                      <a:cubicBezTo>
                        <a:pt x="1099185" y="3142298"/>
                        <a:pt x="1243013" y="3091815"/>
                        <a:pt x="1376363" y="3009900"/>
                      </a:cubicBezTo>
                      <a:cubicBezTo>
                        <a:pt x="1443990" y="2968943"/>
                        <a:pt x="1528763" y="2934653"/>
                        <a:pt x="1597343" y="2895600"/>
                      </a:cubicBezTo>
                      <a:cubicBezTo>
                        <a:pt x="1610678" y="2856548"/>
                        <a:pt x="1149668" y="474345"/>
                        <a:pt x="1098233" y="53340"/>
                      </a:cubicBezTo>
                      <a:cubicBezTo>
                        <a:pt x="1097280" y="13335"/>
                        <a:pt x="1084898" y="3810"/>
                        <a:pt x="1045845" y="3810"/>
                      </a:cubicBezTo>
                      <a:cubicBezTo>
                        <a:pt x="683895" y="4763"/>
                        <a:pt x="417195" y="1905"/>
                        <a:pt x="55245" y="0"/>
                      </a:cubicBezTo>
                      <a:cubicBezTo>
                        <a:pt x="14288" y="0"/>
                        <a:pt x="1905" y="953"/>
                        <a:pt x="0" y="42863"/>
                      </a:cubicBezTo>
                      <a:cubicBezTo>
                        <a:pt x="12383" y="466725"/>
                        <a:pt x="276225" y="2905125"/>
                        <a:pt x="276225" y="2919413"/>
                      </a:cubicBezTo>
                      <a:cubicBezTo>
                        <a:pt x="321945" y="2947988"/>
                        <a:pt x="375285" y="3003233"/>
                        <a:pt x="419100" y="3033713"/>
                      </a:cubicBezTo>
                      <a:cubicBezTo>
                        <a:pt x="636270" y="3154680"/>
                        <a:pt x="703898" y="3153728"/>
                        <a:pt x="943928" y="31584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Hanyi Senty Chalk Original" panose="03000600000000000000" pitchFamily="66" charset="-120"/>
                    <a:ea typeface="Hanyi Senty Chalk Original" panose="03000600000000000000" pitchFamily="66" charset="-120"/>
                  </a:endParaRPr>
                </a:p>
              </p:txBody>
            </p:sp>
          </p:grpSp>
        </p:grpSp>
      </p:grpSp>
      <p:sp>
        <p:nvSpPr>
          <p:cNvPr id="40" name="矩形: 圓角 39">
            <a:extLst>
              <a:ext uri="{FF2B5EF4-FFF2-40B4-BE49-F238E27FC236}">
                <a16:creationId xmlns:a16="http://schemas.microsoft.com/office/drawing/2014/main" id="{9F9D9B68-88E8-42A4-9380-3FB7ADE12A99}"/>
              </a:ext>
            </a:extLst>
          </p:cNvPr>
          <p:cNvSpPr/>
          <p:nvPr/>
        </p:nvSpPr>
        <p:spPr>
          <a:xfrm>
            <a:off x="2871763" y="3697738"/>
            <a:ext cx="4124131" cy="10510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1" name="矩形: 圓角 40">
            <a:extLst>
              <a:ext uri="{FF2B5EF4-FFF2-40B4-BE49-F238E27FC236}">
                <a16:creationId xmlns:a16="http://schemas.microsoft.com/office/drawing/2014/main" id="{894B12BC-D8F7-4994-BFDE-826EEDD0E2C0}"/>
              </a:ext>
            </a:extLst>
          </p:cNvPr>
          <p:cNvSpPr/>
          <p:nvPr/>
        </p:nvSpPr>
        <p:spPr>
          <a:xfrm>
            <a:off x="2871763" y="5150298"/>
            <a:ext cx="4124131" cy="1051058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815B4CED-208B-461F-80E9-B95ADDC73E9E}"/>
              </a:ext>
            </a:extLst>
          </p:cNvPr>
          <p:cNvSpPr txBox="1"/>
          <p:nvPr/>
        </p:nvSpPr>
        <p:spPr>
          <a:xfrm>
            <a:off x="4153771" y="3943217"/>
            <a:ext cx="3676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匿名性</a:t>
            </a: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5E21B9BF-9B51-485C-94F0-48CA9188CCEB}"/>
              </a:ext>
            </a:extLst>
          </p:cNvPr>
          <p:cNvSpPr/>
          <p:nvPr/>
        </p:nvSpPr>
        <p:spPr>
          <a:xfrm>
            <a:off x="3972337" y="5343765"/>
            <a:ext cx="23887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快速傳播性</a:t>
            </a:r>
          </a:p>
        </p:txBody>
      </p:sp>
    </p:spTree>
    <p:extLst>
      <p:ext uri="{BB962C8B-B14F-4D97-AF65-F5344CB8AC3E}">
        <p14:creationId xmlns:p14="http://schemas.microsoft.com/office/powerpoint/2010/main" val="633208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0F1EE46C-7789-471F-8A6A-08B47ED045C1}"/>
              </a:ext>
            </a:extLst>
          </p:cNvPr>
          <p:cNvSpPr txBox="1">
            <a:spLocks/>
          </p:cNvSpPr>
          <p:nvPr/>
        </p:nvSpPr>
        <p:spPr>
          <a:xfrm>
            <a:off x="2081308" y="268487"/>
            <a:ext cx="9175578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54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考考大家，犯罪的有哪些</a:t>
            </a:r>
            <a:r>
              <a:rPr lang="en-US" altLang="zh-TW" sz="54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?</a:t>
            </a:r>
            <a:endParaRPr lang="zh-TW" altLang="en-US" sz="54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graphicFrame>
        <p:nvGraphicFramePr>
          <p:cNvPr id="26" name="資料庫圖表 25">
            <a:extLst>
              <a:ext uri="{FF2B5EF4-FFF2-40B4-BE49-F238E27FC236}">
                <a16:creationId xmlns:a16="http://schemas.microsoft.com/office/drawing/2014/main" id="{69EFC331-6CBA-445C-887D-A0B10C75C4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5780693"/>
              </p:ext>
            </p:extLst>
          </p:nvPr>
        </p:nvGraphicFramePr>
        <p:xfrm>
          <a:off x="2196704" y="1189608"/>
          <a:ext cx="8980282" cy="530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7" name="Group 61">
            <a:extLst>
              <a:ext uri="{FF2B5EF4-FFF2-40B4-BE49-F238E27FC236}">
                <a16:creationId xmlns:a16="http://schemas.microsoft.com/office/drawing/2014/main" id="{576EC512-493F-48D9-BAC2-096F63901147}"/>
              </a:ext>
            </a:extLst>
          </p:cNvPr>
          <p:cNvGrpSpPr/>
          <p:nvPr/>
        </p:nvGrpSpPr>
        <p:grpSpPr>
          <a:xfrm>
            <a:off x="421184" y="2618911"/>
            <a:ext cx="1888982" cy="4146589"/>
            <a:chOff x="896897" y="372794"/>
            <a:chExt cx="2425766" cy="6145697"/>
          </a:xfrm>
        </p:grpSpPr>
        <p:sp>
          <p:nvSpPr>
            <p:cNvPr id="28" name="Freeform: Shape 21">
              <a:extLst>
                <a:ext uri="{FF2B5EF4-FFF2-40B4-BE49-F238E27FC236}">
                  <a16:creationId xmlns:a16="http://schemas.microsoft.com/office/drawing/2014/main" id="{7F60670B-6B0A-4DD0-833E-DC0468B22A07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29" name="Freeform: Shape 22">
              <a:extLst>
                <a:ext uri="{FF2B5EF4-FFF2-40B4-BE49-F238E27FC236}">
                  <a16:creationId xmlns:a16="http://schemas.microsoft.com/office/drawing/2014/main" id="{8AEDDF74-0D46-4112-88B4-550B33E40E4B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0" name="Freeform: Shape 24">
              <a:extLst>
                <a:ext uri="{FF2B5EF4-FFF2-40B4-BE49-F238E27FC236}">
                  <a16:creationId xmlns:a16="http://schemas.microsoft.com/office/drawing/2014/main" id="{C5FDE549-FDF1-4220-80B6-F333773DD3C2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1" name="Freeform: Shape 26">
              <a:extLst>
                <a:ext uri="{FF2B5EF4-FFF2-40B4-BE49-F238E27FC236}">
                  <a16:creationId xmlns:a16="http://schemas.microsoft.com/office/drawing/2014/main" id="{32F3FBFF-FE47-4F8A-B631-98FA8885E186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accent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2" name="Freeform: Shape 27">
              <a:extLst>
                <a:ext uri="{FF2B5EF4-FFF2-40B4-BE49-F238E27FC236}">
                  <a16:creationId xmlns:a16="http://schemas.microsoft.com/office/drawing/2014/main" id="{FDF0AF55-B78E-4675-988E-5BADF9A95903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3" name="Freeform: Shape 28">
              <a:extLst>
                <a:ext uri="{FF2B5EF4-FFF2-40B4-BE49-F238E27FC236}">
                  <a16:creationId xmlns:a16="http://schemas.microsoft.com/office/drawing/2014/main" id="{0D6AD378-0B02-4326-A8B1-ED4E811ADEC2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4" name="Freeform: Shape 31">
              <a:extLst>
                <a:ext uri="{FF2B5EF4-FFF2-40B4-BE49-F238E27FC236}">
                  <a16:creationId xmlns:a16="http://schemas.microsoft.com/office/drawing/2014/main" id="{FAFDB145-9D92-4782-B6A2-90D52A8115C9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5" name="Freeform: Shape 56">
              <a:extLst>
                <a:ext uri="{FF2B5EF4-FFF2-40B4-BE49-F238E27FC236}">
                  <a16:creationId xmlns:a16="http://schemas.microsoft.com/office/drawing/2014/main" id="{3972F0DB-670E-447F-A741-E25F6FBD1227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grpSp>
          <p:nvGrpSpPr>
            <p:cNvPr id="36" name="Group 37">
              <a:extLst>
                <a:ext uri="{FF2B5EF4-FFF2-40B4-BE49-F238E27FC236}">
                  <a16:creationId xmlns:a16="http://schemas.microsoft.com/office/drawing/2014/main" id="{5DC6D670-E42B-4189-8318-E76B3A6D1A60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40" name="Freeform: Shape 49">
                <a:extLst>
                  <a:ext uri="{FF2B5EF4-FFF2-40B4-BE49-F238E27FC236}">
                    <a16:creationId xmlns:a16="http://schemas.microsoft.com/office/drawing/2014/main" id="{398D996E-C913-4EBA-B3B6-2303126BC1DA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41" name="Freeform: Shape 50">
                <a:extLst>
                  <a:ext uri="{FF2B5EF4-FFF2-40B4-BE49-F238E27FC236}">
                    <a16:creationId xmlns:a16="http://schemas.microsoft.com/office/drawing/2014/main" id="{D71BFDB4-9D83-46EE-9401-2FBBE404E516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42" name="Freeform: Shape 51">
                <a:extLst>
                  <a:ext uri="{FF2B5EF4-FFF2-40B4-BE49-F238E27FC236}">
                    <a16:creationId xmlns:a16="http://schemas.microsoft.com/office/drawing/2014/main" id="{A1F2A7AB-016E-4254-8DB8-3C3398BDA0B0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43" name="Freeform: Shape 52">
                <a:extLst>
                  <a:ext uri="{FF2B5EF4-FFF2-40B4-BE49-F238E27FC236}">
                    <a16:creationId xmlns:a16="http://schemas.microsoft.com/office/drawing/2014/main" id="{E54D3338-EB2E-4E38-952D-EDF8D2E03297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44" name="Freeform: Shape 53">
                <a:extLst>
                  <a:ext uri="{FF2B5EF4-FFF2-40B4-BE49-F238E27FC236}">
                    <a16:creationId xmlns:a16="http://schemas.microsoft.com/office/drawing/2014/main" id="{2504A23F-A63A-4746-85B0-206B03C27794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45" name="Freeform: Shape 54">
                <a:extLst>
                  <a:ext uri="{FF2B5EF4-FFF2-40B4-BE49-F238E27FC236}">
                    <a16:creationId xmlns:a16="http://schemas.microsoft.com/office/drawing/2014/main" id="{2994B132-DF87-427D-8A82-E3337872C981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</p:grpSp>
        <p:sp>
          <p:nvSpPr>
            <p:cNvPr id="37" name="Freeform: Shape 57">
              <a:extLst>
                <a:ext uri="{FF2B5EF4-FFF2-40B4-BE49-F238E27FC236}">
                  <a16:creationId xmlns:a16="http://schemas.microsoft.com/office/drawing/2014/main" id="{053F08E9-6673-4F12-A176-0BBC9A477523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8" name="Freeform: Shape 60">
              <a:extLst>
                <a:ext uri="{FF2B5EF4-FFF2-40B4-BE49-F238E27FC236}">
                  <a16:creationId xmlns:a16="http://schemas.microsoft.com/office/drawing/2014/main" id="{4E8AFBA8-C5F3-4775-B256-49F12827214C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39" name="Freeform: Shape 48">
              <a:extLst>
                <a:ext uri="{FF2B5EF4-FFF2-40B4-BE49-F238E27FC236}">
                  <a16:creationId xmlns:a16="http://schemas.microsoft.com/office/drawing/2014/main" id="{5AB9D84E-31E1-422D-866B-31E469F218B5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4008948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2">
            <a:extLst>
              <a:ext uri="{FF2B5EF4-FFF2-40B4-BE49-F238E27FC236}">
                <a16:creationId xmlns:a16="http://schemas.microsoft.com/office/drawing/2014/main" id="{398909C3-96A5-48CD-B9A4-BEBAA6869A96}"/>
              </a:ext>
            </a:extLst>
          </p:cNvPr>
          <p:cNvSpPr/>
          <p:nvPr/>
        </p:nvSpPr>
        <p:spPr>
          <a:xfrm rot="5400000">
            <a:off x="7242081" y="3507583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latin typeface="Hanyi Senty Chalk Original" panose="03000600000000000000" pitchFamily="66" charset="-120"/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id="{D954149B-2471-4FBD-828D-66549F83480B}"/>
              </a:ext>
            </a:extLst>
          </p:cNvPr>
          <p:cNvSpPr/>
          <p:nvPr/>
        </p:nvSpPr>
        <p:spPr>
          <a:xfrm rot="5400000">
            <a:off x="7165805" y="533311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latin typeface="Hanyi Senty Chalk Original" panose="03000600000000000000" pitchFamily="66" charset="-120"/>
            </a:endParaRPr>
          </a:p>
        </p:txBody>
      </p:sp>
      <p:pic>
        <p:nvPicPr>
          <p:cNvPr id="4" name="圖片版面配置區 3">
            <a:extLst>
              <a:ext uri="{FF2B5EF4-FFF2-40B4-BE49-F238E27FC236}">
                <a16:creationId xmlns:a16="http://schemas.microsoft.com/office/drawing/2014/main" id="{E1FC2B3C-CB6B-43DE-9B0E-2983638D64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7" r="8647"/>
          <a:stretch>
            <a:fillRect/>
          </a:stretch>
        </p:blipFill>
        <p:spPr>
          <a:xfrm>
            <a:off x="264724" y="0"/>
            <a:ext cx="7219950" cy="6791325"/>
          </a:xfrm>
          <a:blipFill dpi="0" rotWithShape="1">
            <a:blip r:embed="rId3">
              <a:alphaModFix amt="21000"/>
            </a:blip>
            <a:srcRect/>
            <a:tile tx="0" ty="0" sx="100000" sy="100000" flip="none" algn="tl"/>
          </a:blipFill>
        </p:spPr>
      </p:pic>
      <p:sp>
        <p:nvSpPr>
          <p:cNvPr id="18" name="Chevron 2">
            <a:extLst>
              <a:ext uri="{FF2B5EF4-FFF2-40B4-BE49-F238E27FC236}">
                <a16:creationId xmlns:a16="http://schemas.microsoft.com/office/drawing/2014/main" id="{E5A22EFF-69EA-4916-8F47-AD4A197B5A42}"/>
              </a:ext>
            </a:extLst>
          </p:cNvPr>
          <p:cNvSpPr/>
          <p:nvPr/>
        </p:nvSpPr>
        <p:spPr>
          <a:xfrm rot="5400000">
            <a:off x="7242081" y="220606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  <a:latin typeface="Hanyi Senty Chalk Original" panose="03000600000000000000" pitchFamily="66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F2FCAD3-5686-402A-8145-20620254531B}"/>
              </a:ext>
            </a:extLst>
          </p:cNvPr>
          <p:cNvSpPr/>
          <p:nvPr/>
        </p:nvSpPr>
        <p:spPr>
          <a:xfrm>
            <a:off x="6349702" y="140517"/>
            <a:ext cx="59971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網路霸凌常發生</a:t>
            </a:r>
            <a:r>
              <a:rPr lang="en-US" altLang="zh-TW" sz="54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…</a:t>
            </a:r>
            <a:endParaRPr lang="zh-TW" altLang="en-US" sz="54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72AD468-3476-44B0-8A98-25D06658AD18}"/>
              </a:ext>
            </a:extLst>
          </p:cNvPr>
          <p:cNvSpPr/>
          <p:nvPr/>
        </p:nvSpPr>
        <p:spPr>
          <a:xfrm>
            <a:off x="7762275" y="2140668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kern="1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互相攻擊謾罵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22D265C-AC8D-4DA6-A39B-08D939962C82}"/>
              </a:ext>
            </a:extLst>
          </p:cNvPr>
          <p:cNvSpPr/>
          <p:nvPr/>
        </p:nvSpPr>
        <p:spPr>
          <a:xfrm>
            <a:off x="7762275" y="3207843"/>
            <a:ext cx="38916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kern="1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盜用帳號，假借他人名義亂發訊息或</a:t>
            </a:r>
            <a:r>
              <a:rPr lang="en-US" altLang="zh-TW" sz="3200" kern="1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po</a:t>
            </a:r>
            <a:r>
              <a:rPr lang="zh-TW" altLang="en-US" sz="3200" kern="1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文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88B6E930-F2DD-4296-B660-CC0E53ECCF7D}"/>
              </a:ext>
            </a:extLst>
          </p:cNvPr>
          <p:cNvSpPr/>
          <p:nvPr/>
        </p:nvSpPr>
        <p:spPr>
          <a:xfrm>
            <a:off x="7762275" y="5175895"/>
            <a:ext cx="37007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kern="1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隨意散布不實謠言破壞他人名譽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517188C-02B9-4189-B9FD-8E75781EAB09}"/>
              </a:ext>
            </a:extLst>
          </p:cNvPr>
          <p:cNvSpPr/>
          <p:nvPr/>
        </p:nvSpPr>
        <p:spPr>
          <a:xfrm>
            <a:off x="96634" y="259973"/>
            <a:ext cx="77957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網路霸凌涉及法律爭議</a:t>
            </a:r>
            <a:r>
              <a:rPr lang="en-US" altLang="zh-TW" sz="54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:</a:t>
            </a:r>
            <a:endParaRPr lang="zh-TW" altLang="en-US" sz="54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grpSp>
        <p:nvGrpSpPr>
          <p:cNvPr id="5" name="Group 31">
            <a:extLst>
              <a:ext uri="{FF2B5EF4-FFF2-40B4-BE49-F238E27FC236}">
                <a16:creationId xmlns:a16="http://schemas.microsoft.com/office/drawing/2014/main" id="{9F00C57C-5B8B-4308-B7FC-F08C9F60C5CD}"/>
              </a:ext>
            </a:extLst>
          </p:cNvPr>
          <p:cNvGrpSpPr/>
          <p:nvPr/>
        </p:nvGrpSpPr>
        <p:grpSpPr>
          <a:xfrm>
            <a:off x="3577214" y="1325099"/>
            <a:ext cx="8906839" cy="4420308"/>
            <a:chOff x="-548507" y="477868"/>
            <a:chExt cx="11570449" cy="6357177"/>
          </a:xfrm>
        </p:grpSpPr>
        <p:sp>
          <p:nvSpPr>
            <p:cNvPr id="6" name="Freeform: Shape 32">
              <a:extLst>
                <a:ext uri="{FF2B5EF4-FFF2-40B4-BE49-F238E27FC236}">
                  <a16:creationId xmlns:a16="http://schemas.microsoft.com/office/drawing/2014/main" id="{C3E52EF7-5AF7-4A5F-96C3-FE615003363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7" name="Freeform: Shape 33">
              <a:extLst>
                <a:ext uri="{FF2B5EF4-FFF2-40B4-BE49-F238E27FC236}">
                  <a16:creationId xmlns:a16="http://schemas.microsoft.com/office/drawing/2014/main" id="{847445C3-140F-4897-8918-85E544AE964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8" name="Freeform: Shape 34">
              <a:extLst>
                <a:ext uri="{FF2B5EF4-FFF2-40B4-BE49-F238E27FC236}">
                  <a16:creationId xmlns:a16="http://schemas.microsoft.com/office/drawing/2014/main" id="{42E9EDFB-978E-47FB-9FD1-78639BF60F28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9" name="Freeform: Shape 35">
              <a:extLst>
                <a:ext uri="{FF2B5EF4-FFF2-40B4-BE49-F238E27FC236}">
                  <a16:creationId xmlns:a16="http://schemas.microsoft.com/office/drawing/2014/main" id="{96409923-0AB1-4751-B0CE-705F56038F7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sp>
          <p:nvSpPr>
            <p:cNvPr id="10" name="Freeform: Shape 36">
              <a:extLst>
                <a:ext uri="{FF2B5EF4-FFF2-40B4-BE49-F238E27FC236}">
                  <a16:creationId xmlns:a16="http://schemas.microsoft.com/office/drawing/2014/main" id="{CBD226BD-7659-4F6E-8DE9-0B5A10197C4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latin typeface="Hanyi Senty Chalk Original" panose="03000600000000000000" pitchFamily="66" charset="-120"/>
                <a:ea typeface="Hanyi Senty Chalk Original" panose="03000600000000000000" pitchFamily="66" charset="-120"/>
              </a:endParaRPr>
            </a:p>
          </p:txBody>
        </p:sp>
        <p:grpSp>
          <p:nvGrpSpPr>
            <p:cNvPr id="11" name="Group 37">
              <a:extLst>
                <a:ext uri="{FF2B5EF4-FFF2-40B4-BE49-F238E27FC236}">
                  <a16:creationId xmlns:a16="http://schemas.microsoft.com/office/drawing/2014/main" id="{82B283A0-6E83-4F77-B178-ACA71C75627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" name="Rectangle: Rounded Corners 42">
                <a:extLst>
                  <a:ext uri="{FF2B5EF4-FFF2-40B4-BE49-F238E27FC236}">
                    <a16:creationId xmlns:a16="http://schemas.microsoft.com/office/drawing/2014/main" id="{932E4821-85AD-414A-901D-649586614270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6" name="Rectangle: Rounded Corners 43">
                <a:extLst>
                  <a:ext uri="{FF2B5EF4-FFF2-40B4-BE49-F238E27FC236}">
                    <a16:creationId xmlns:a16="http://schemas.microsoft.com/office/drawing/2014/main" id="{A0018BB1-5445-4B98-A361-A043046037BD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</p:grpSp>
        <p:grpSp>
          <p:nvGrpSpPr>
            <p:cNvPr id="12" name="Group 38">
              <a:extLst>
                <a:ext uri="{FF2B5EF4-FFF2-40B4-BE49-F238E27FC236}">
                  <a16:creationId xmlns:a16="http://schemas.microsoft.com/office/drawing/2014/main" id="{CE597549-A50F-4BD4-AF53-639B983029BC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3" name="Rectangle: Rounded Corners 40">
                <a:extLst>
                  <a:ext uri="{FF2B5EF4-FFF2-40B4-BE49-F238E27FC236}">
                    <a16:creationId xmlns:a16="http://schemas.microsoft.com/office/drawing/2014/main" id="{17FD9D25-6191-432F-8233-ECF667C172E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  <p:sp>
            <p:nvSpPr>
              <p:cNvPr id="14" name="Rectangle: Rounded Corners 41">
                <a:extLst>
                  <a:ext uri="{FF2B5EF4-FFF2-40B4-BE49-F238E27FC236}">
                    <a16:creationId xmlns:a16="http://schemas.microsoft.com/office/drawing/2014/main" id="{B12742C5-71F0-4882-960C-E2B4BD8DB4DC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anyi Senty Chalk Original" panose="03000600000000000000" pitchFamily="66" charset="-120"/>
                  <a:ea typeface="Hanyi Senty Chalk Original" panose="03000600000000000000" pitchFamily="66" charset="-120"/>
                </a:endParaRPr>
              </a:p>
            </p:txBody>
          </p:sp>
        </p:grpSp>
      </p:grpSp>
      <p:pic>
        <p:nvPicPr>
          <p:cNvPr id="17" name="圖片 16">
            <a:extLst>
              <a:ext uri="{FF2B5EF4-FFF2-40B4-BE49-F238E27FC236}">
                <a16:creationId xmlns:a16="http://schemas.microsoft.com/office/drawing/2014/main" id="{BD95A06A-53C0-413F-B309-659C593FF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5" t="12779" r="4446" b="26688"/>
          <a:stretch/>
        </p:blipFill>
        <p:spPr>
          <a:xfrm>
            <a:off x="4837330" y="1576516"/>
            <a:ext cx="6399737" cy="3548638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743E5879-4687-4756-B4DC-AB3151F5D8A2}"/>
              </a:ext>
            </a:extLst>
          </p:cNvPr>
          <p:cNvSpPr/>
          <p:nvPr/>
        </p:nvSpPr>
        <p:spPr>
          <a:xfrm>
            <a:off x="407278" y="1672923"/>
            <a:ext cx="41446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4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停止觀看</a:t>
            </a:r>
            <a:endParaRPr lang="en-US" altLang="zh-TW" sz="4000" dirty="0">
              <a:solidFill>
                <a:srgbClr val="FF000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4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停止分享</a:t>
            </a:r>
            <a:endParaRPr lang="en-US" altLang="zh-TW" sz="4000" dirty="0">
              <a:solidFill>
                <a:srgbClr val="FF000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4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阻止網路霸凌</a:t>
            </a:r>
          </a:p>
        </p:txBody>
      </p:sp>
    </p:spTree>
    <p:extLst>
      <p:ext uri="{BB962C8B-B14F-4D97-AF65-F5344CB8AC3E}">
        <p14:creationId xmlns:p14="http://schemas.microsoft.com/office/powerpoint/2010/main" val="318839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圖片 21">
            <a:extLst>
              <a:ext uri="{FF2B5EF4-FFF2-40B4-BE49-F238E27FC236}">
                <a16:creationId xmlns:a16="http://schemas.microsoft.com/office/drawing/2014/main" id="{BF9094E0-602E-49C3-9753-303BC99E4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88636"/>
            <a:ext cx="4733224" cy="4469364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30D6EFAA-8A14-4270-8BDD-1094663559CB}"/>
              </a:ext>
            </a:extLst>
          </p:cNvPr>
          <p:cNvSpPr/>
          <p:nvPr/>
        </p:nvSpPr>
        <p:spPr>
          <a:xfrm>
            <a:off x="5128727" y="1380913"/>
            <a:ext cx="64692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4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網路無所不在</a:t>
            </a:r>
            <a:r>
              <a:rPr lang="en-US" altLang="zh-TW" sz="4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/>
            </a:r>
            <a:br>
              <a:rPr lang="en-US" altLang="zh-TW" sz="4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</a:br>
            <a:r>
              <a:rPr lang="en-US" altLang="zh-TW" sz="4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/>
            </a:r>
            <a:br>
              <a:rPr lang="en-US" altLang="zh-TW" sz="4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</a:br>
            <a:r>
              <a:rPr lang="zh-TW" altLang="en-US" sz="4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不要以為自己可以置身事外</a:t>
            </a:r>
            <a:r>
              <a:rPr lang="en-US" altLang="zh-TW" sz="4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/>
            </a:r>
            <a:br>
              <a:rPr lang="en-US" altLang="zh-TW" sz="4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</a:br>
            <a:r>
              <a:rPr lang="en-US" altLang="zh-TW" sz="4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/>
            </a:r>
            <a:br>
              <a:rPr lang="en-US" altLang="zh-TW" sz="40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</a:br>
            <a:r>
              <a:rPr lang="zh-TW" altLang="en-US" sz="4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網路世界和實體世界一樣</a:t>
            </a:r>
            <a:r>
              <a:rPr lang="en-US" altLang="zh-TW" sz="4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/>
            </a:r>
            <a:br>
              <a:rPr lang="en-US" altLang="zh-TW" sz="4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</a:br>
            <a:r>
              <a:rPr lang="en-US" altLang="zh-TW" sz="4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/>
            </a:r>
            <a:br>
              <a:rPr lang="en-US" altLang="zh-TW" sz="4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</a:br>
            <a:r>
              <a:rPr lang="zh-TW" altLang="en-US" sz="40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都得遵守法律</a:t>
            </a:r>
          </a:p>
        </p:txBody>
      </p:sp>
    </p:spTree>
    <p:extLst>
      <p:ext uri="{BB962C8B-B14F-4D97-AF65-F5344CB8AC3E}">
        <p14:creationId xmlns:p14="http://schemas.microsoft.com/office/powerpoint/2010/main" val="178277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84C20E0-B4C5-4858-B2E5-8CE3DA58F681}"/>
              </a:ext>
            </a:extLst>
          </p:cNvPr>
          <p:cNvSpPr/>
          <p:nvPr/>
        </p:nvSpPr>
        <p:spPr>
          <a:xfrm>
            <a:off x="308825" y="60332"/>
            <a:ext cx="72106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被網路霸凌該怎麼辦</a:t>
            </a:r>
            <a:r>
              <a:rPr lang="en-US" altLang="zh-TW" sz="54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?</a:t>
            </a:r>
            <a:endParaRPr lang="zh-TW" altLang="en-US" sz="54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7564F9D-615C-4714-B5FA-079458F62210}"/>
              </a:ext>
            </a:extLst>
          </p:cNvPr>
          <p:cNvSpPr/>
          <p:nvPr/>
        </p:nvSpPr>
        <p:spPr>
          <a:xfrm>
            <a:off x="215519" y="1153964"/>
            <a:ext cx="998284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1.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存檔備份訊息。</a:t>
            </a:r>
          </a:p>
          <a:p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2.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封鎖或刪除霸凌者；回報網站或平台停權或刪除</a:t>
            </a:r>
            <a:endParaRPr lang="en-US" altLang="zh-TW" sz="32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  其帳號。</a:t>
            </a:r>
          </a:p>
          <a:p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3.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告訴信任的人，和支持你的人談談，幫助</a:t>
            </a:r>
          </a:p>
          <a:p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  心情調適及獲得協助</a:t>
            </a: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:</a:t>
            </a:r>
          </a:p>
          <a:p>
            <a:endParaRPr lang="en-US" altLang="zh-TW" sz="32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D8709CF-D2CB-4248-9832-8B1D3713FFE5}"/>
              </a:ext>
            </a:extLst>
          </p:cNvPr>
          <p:cNvSpPr/>
          <p:nvPr/>
        </p:nvSpPr>
        <p:spPr>
          <a:xfrm>
            <a:off x="308825" y="3909525"/>
            <a:ext cx="71183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zh-TW" altLang="en-US" sz="32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告訴導師、家長</a:t>
            </a:r>
            <a:r>
              <a:rPr lang="en-US" altLang="zh-TW" sz="32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/</a:t>
            </a:r>
            <a:r>
              <a:rPr lang="zh-TW" altLang="en-US" sz="32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校園霸凌專線（</a:t>
            </a:r>
            <a:r>
              <a:rPr lang="en-US" altLang="zh-TW" sz="32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0800-200-885)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zh-TW" altLang="en-US" sz="3200" dirty="0">
                <a:solidFill>
                  <a:srgbClr val="FF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報警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6B5956F-E890-4297-997E-67FBF73E7A07}"/>
              </a:ext>
            </a:extLst>
          </p:cNvPr>
          <p:cNvSpPr/>
          <p:nvPr/>
        </p:nvSpPr>
        <p:spPr>
          <a:xfrm>
            <a:off x="215519" y="5479185"/>
            <a:ext cx="96761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4.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圍觀或是發出笑聲等會更助長了霸凌行為的進</a:t>
            </a:r>
            <a:endParaRPr lang="en-US" altLang="zh-TW" sz="32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  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行。趕快離開並通報大人，尋求協助處理。</a:t>
            </a:r>
            <a:endParaRPr lang="en-US" altLang="zh-TW" sz="32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B17B70E1-5A82-4FBC-83D4-01F4DE0F06AB}"/>
              </a:ext>
            </a:extLst>
          </p:cNvPr>
          <p:cNvGrpSpPr/>
          <p:nvPr/>
        </p:nvGrpSpPr>
        <p:grpSpPr>
          <a:xfrm>
            <a:off x="7029127" y="2558452"/>
            <a:ext cx="4947354" cy="4118045"/>
            <a:chOff x="323528" y="1126660"/>
            <a:chExt cx="8540676" cy="5482781"/>
          </a:xfrm>
        </p:grpSpPr>
        <p:pic>
          <p:nvPicPr>
            <p:cNvPr id="7" name="Picture 2" descr="「安心專線」的圖片搜尋結果">
              <a:extLst>
                <a:ext uri="{FF2B5EF4-FFF2-40B4-BE49-F238E27FC236}">
                  <a16:creationId xmlns:a16="http://schemas.microsoft.com/office/drawing/2014/main" id="{C4723EF5-2A3D-4BCA-9598-EC17EC4DDB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1126660"/>
              <a:ext cx="3852937" cy="5482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圖片 7" descr="畫面剪輯">
              <a:extLst>
                <a:ext uri="{FF2B5EF4-FFF2-40B4-BE49-F238E27FC236}">
                  <a16:creationId xmlns:a16="http://schemas.microsoft.com/office/drawing/2014/main" id="{51B13003-BE08-40F3-8179-8A6F439C8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6465" y="1163705"/>
              <a:ext cx="4687739" cy="5445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951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753" t="18769" r="4027" b="16008"/>
          <a:stretch/>
        </p:blipFill>
        <p:spPr>
          <a:xfrm>
            <a:off x="0" y="12440"/>
            <a:ext cx="12192000" cy="684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4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36280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1D7A79-2F7C-47C1-9B5E-1F9609BB56A1}"/>
              </a:ext>
            </a:extLst>
          </p:cNvPr>
          <p:cNvGrpSpPr/>
          <p:nvPr/>
        </p:nvGrpSpPr>
        <p:grpSpPr>
          <a:xfrm>
            <a:off x="3953043" y="1301422"/>
            <a:ext cx="4117512" cy="1980330"/>
            <a:chOff x="2591472" y="4529905"/>
            <a:chExt cx="2892231" cy="13910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3149EBD-3769-46E7-87F2-48B8D2807F5A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BFE1F68-DAE9-4986-8BDB-E9B1A89F0E24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A1D8DEF-C0F8-4E0C-9E26-4EFADDAF001E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FDBD895B-BF33-46ED-88FC-DBBBFF401AA4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21" name="Rounded Rectangle 3">
                    <a:extLst>
                      <a:ext uri="{FF2B5EF4-FFF2-40B4-BE49-F238E27FC236}">
                        <a16:creationId xmlns:a16="http://schemas.microsoft.com/office/drawing/2014/main" id="{CAD0CA60-0E5E-45F2-91DC-705577A3586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2DE98894-C093-4985-BE3B-A80468AEB4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3" name="Trapezoid 22">
                    <a:extLst>
                      <a:ext uri="{FF2B5EF4-FFF2-40B4-BE49-F238E27FC236}">
                        <a16:creationId xmlns:a16="http://schemas.microsoft.com/office/drawing/2014/main" id="{A1BA2C3E-CC09-422E-B407-EBE5A4EE84E4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CCEA71B-7FEA-4770-A09C-E833A2EA576A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E6C89EC-951F-4BD7-AF8B-604AE431EADA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52DFEA5-DBA5-4676-8559-447B1A5E4F26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ADE78EF-DB01-4DB2-95D3-80472F88A6E3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5" name="Rounded Rectangle 1">
                  <a:extLst>
                    <a:ext uri="{FF2B5EF4-FFF2-40B4-BE49-F238E27FC236}">
                      <a16:creationId xmlns:a16="http://schemas.microsoft.com/office/drawing/2014/main" id="{B962921A-12C3-4C64-AC6A-2831DD3BFB02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B188041-B207-4CDD-88B9-B5FC3D862622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E687A4-7DE9-4ADC-B3C8-70B70635CC9A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59369C-9961-4A04-BF7E-59231B9CCC5A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8C6743B-548F-4F4D-9A5F-380573690B51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0" name="Freeform 6">
                  <a:extLst>
                    <a:ext uri="{FF2B5EF4-FFF2-40B4-BE49-F238E27FC236}">
                      <a16:creationId xmlns:a16="http://schemas.microsoft.com/office/drawing/2014/main" id="{96CFFB94-3508-4B18-BCE9-00E07B21A7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" name="Rounded Rectangle 60">
                  <a:extLst>
                    <a:ext uri="{FF2B5EF4-FFF2-40B4-BE49-F238E27FC236}">
                      <a16:creationId xmlns:a16="http://schemas.microsoft.com/office/drawing/2014/main" id="{33FAF432-BB9C-4769-90C7-FBE740084ED7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C989E870-1D1F-4E8E-A82E-08116B157AF8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  <p:grpSp>
        <p:nvGrpSpPr>
          <p:cNvPr id="24" name="Graphic 25">
            <a:extLst>
              <a:ext uri="{FF2B5EF4-FFF2-40B4-BE49-F238E27FC236}">
                <a16:creationId xmlns:a16="http://schemas.microsoft.com/office/drawing/2014/main" id="{A474F0DA-4A18-42EF-B28C-67D0F2513BBF}"/>
              </a:ext>
            </a:extLst>
          </p:cNvPr>
          <p:cNvGrpSpPr/>
          <p:nvPr/>
        </p:nvGrpSpPr>
        <p:grpSpPr>
          <a:xfrm>
            <a:off x="3352523" y="3143491"/>
            <a:ext cx="1293645" cy="859652"/>
            <a:chOff x="342288" y="5278574"/>
            <a:chExt cx="1920177" cy="127599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0BDD3B-CFE8-44ED-843F-7D3F198F6C43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DA7D57-CB2C-4F8E-9CDC-55D25A10E773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AD5BB1C-B4C2-40DD-BA1E-EAFEB0CFBE97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FD98D58-2678-404E-8944-D8406F0FE857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A00CAA1-4441-4063-9ED3-ED3E3EE065F2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B213070-4C70-46D0-88DE-2A0C4EDA62EF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4BB4FC-F37D-4B93-BC7A-BFBA8FD0A85B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65A585-4702-4158-BFD1-3F8C258873AF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9EDB8FC-CE5C-4930-8A7F-10D4DBF3B904}"/>
              </a:ext>
            </a:extLst>
          </p:cNvPr>
          <p:cNvSpPr/>
          <p:nvPr/>
        </p:nvSpPr>
        <p:spPr>
          <a:xfrm flipH="1">
            <a:off x="4522929" y="3089806"/>
            <a:ext cx="4264659" cy="992878"/>
          </a:xfrm>
          <a:custGeom>
            <a:avLst/>
            <a:gdLst>
              <a:gd name="connsiteX0" fmla="*/ 6613510 w 8250226"/>
              <a:gd name="connsiteY0" fmla="*/ 0 h 1520066"/>
              <a:gd name="connsiteX1" fmla="*/ 6625977 w 8250226"/>
              <a:gd name="connsiteY1" fmla="*/ 0 h 1520066"/>
              <a:gd name="connsiteX2" fmla="*/ 6964437 w 8250226"/>
              <a:gd name="connsiteY2" fmla="*/ 205015 h 1520066"/>
              <a:gd name="connsiteX3" fmla="*/ 7081720 w 8250226"/>
              <a:gd name="connsiteY3" fmla="*/ 587340 h 1520066"/>
              <a:gd name="connsiteX4" fmla="*/ 7221629 w 8250226"/>
              <a:gd name="connsiteY4" fmla="*/ 899480 h 1520066"/>
              <a:gd name="connsiteX5" fmla="*/ 8199143 w 8250226"/>
              <a:gd name="connsiteY5" fmla="*/ 396639 h 1520066"/>
              <a:gd name="connsiteX6" fmla="*/ 8241625 w 8250226"/>
              <a:gd name="connsiteY6" fmla="*/ 397101 h 1520066"/>
              <a:gd name="connsiteX7" fmla="*/ 8241163 w 8250226"/>
              <a:gd name="connsiteY7" fmla="*/ 439582 h 1520066"/>
              <a:gd name="connsiteX8" fmla="*/ 7887927 w 8250226"/>
              <a:gd name="connsiteY8" fmla="*/ 724940 h 1520066"/>
              <a:gd name="connsiteX9" fmla="*/ 7211471 w 8250226"/>
              <a:gd name="connsiteY9" fmla="*/ 959045 h 1520066"/>
              <a:gd name="connsiteX10" fmla="*/ 7023079 w 8250226"/>
              <a:gd name="connsiteY10" fmla="*/ 599807 h 1520066"/>
              <a:gd name="connsiteX11" fmla="*/ 6625054 w 8250226"/>
              <a:gd name="connsiteY11" fmla="*/ 60489 h 1520066"/>
              <a:gd name="connsiteX12" fmla="*/ 6613972 w 8250226"/>
              <a:gd name="connsiteY12" fmla="*/ 60489 h 1520066"/>
              <a:gd name="connsiteX13" fmla="*/ 5725111 w 8250226"/>
              <a:gd name="connsiteY13" fmla="*/ 640903 h 1520066"/>
              <a:gd name="connsiteX14" fmla="*/ 5596746 w 8250226"/>
              <a:gd name="connsiteY14" fmla="*/ 772500 h 1520066"/>
              <a:gd name="connsiteX15" fmla="*/ 5426824 w 8250226"/>
              <a:gd name="connsiteY15" fmla="*/ 951657 h 1520066"/>
              <a:gd name="connsiteX16" fmla="*/ 5037572 w 8250226"/>
              <a:gd name="connsiteY16" fmla="*/ 1342294 h 1520066"/>
              <a:gd name="connsiteX17" fmla="*/ 4680181 w 8250226"/>
              <a:gd name="connsiteY17" fmla="*/ 1520066 h 1520066"/>
              <a:gd name="connsiteX18" fmla="*/ 4637239 w 8250226"/>
              <a:gd name="connsiteY18" fmla="*/ 1515910 h 1520066"/>
              <a:gd name="connsiteX19" fmla="*/ 4405443 w 8250226"/>
              <a:gd name="connsiteY19" fmla="*/ 1172372 h 1520066"/>
              <a:gd name="connsiteX20" fmla="*/ 4179650 w 8250226"/>
              <a:gd name="connsiteY20" fmla="*/ 762803 h 1520066"/>
              <a:gd name="connsiteX21" fmla="*/ 3311567 w 8250226"/>
              <a:gd name="connsiteY21" fmla="*/ 767883 h 1520066"/>
              <a:gd name="connsiteX22" fmla="*/ 2360834 w 8250226"/>
              <a:gd name="connsiteY22" fmla="*/ 995061 h 1520066"/>
              <a:gd name="connsiteX23" fmla="*/ 2342497 w 8250226"/>
              <a:gd name="connsiteY23" fmla="*/ 992833 h 1520066"/>
              <a:gd name="connsiteX24" fmla="*/ 2126238 w 8250226"/>
              <a:gd name="connsiteY24" fmla="*/ 1040931 h 1520066"/>
              <a:gd name="connsiteX25" fmla="*/ 1317343 w 8250226"/>
              <a:gd name="connsiteY25" fmla="*/ 1114064 h 1520066"/>
              <a:gd name="connsiteX26" fmla="*/ 1009685 w 8250226"/>
              <a:gd name="connsiteY26" fmla="*/ 1102634 h 1520066"/>
              <a:gd name="connsiteX27" fmla="*/ 90523 w 8250226"/>
              <a:gd name="connsiteY27" fmla="*/ 742589 h 1520066"/>
              <a:gd name="connsiteX28" fmla="*/ 22895 w 8250226"/>
              <a:gd name="connsiteY28" fmla="*/ 281579 h 1520066"/>
              <a:gd name="connsiteX29" fmla="*/ 33026 w 8250226"/>
              <a:gd name="connsiteY29" fmla="*/ 257679 h 1520066"/>
              <a:gd name="connsiteX30" fmla="*/ 94142 w 8250226"/>
              <a:gd name="connsiteY30" fmla="*/ 257679 h 1520066"/>
              <a:gd name="connsiteX31" fmla="*/ 76235 w 8250226"/>
              <a:gd name="connsiteY31" fmla="*/ 299677 h 1520066"/>
              <a:gd name="connsiteX32" fmla="*/ 140053 w 8250226"/>
              <a:gd name="connsiteY32" fmla="*/ 715919 h 1520066"/>
              <a:gd name="connsiteX33" fmla="*/ 2361283 w 8250226"/>
              <a:gd name="connsiteY33" fmla="*/ 930232 h 1520066"/>
              <a:gd name="connsiteX34" fmla="*/ 2361890 w 8250226"/>
              <a:gd name="connsiteY34" fmla="*/ 932577 h 1520066"/>
              <a:gd name="connsiteX35" fmla="*/ 2418393 w 8250226"/>
              <a:gd name="connsiteY35" fmla="*/ 916935 h 1520066"/>
              <a:gd name="connsiteX36" fmla="*/ 3300486 w 8250226"/>
              <a:gd name="connsiteY36" fmla="*/ 708780 h 1520066"/>
              <a:gd name="connsiteX37" fmla="*/ 4213357 w 8250226"/>
              <a:gd name="connsiteY37" fmla="*/ 712935 h 1520066"/>
              <a:gd name="connsiteX38" fmla="*/ 4462699 w 8250226"/>
              <a:gd name="connsiteY38" fmla="*/ 1154825 h 1520066"/>
              <a:gd name="connsiteX39" fmla="*/ 4648321 w 8250226"/>
              <a:gd name="connsiteY39" fmla="*/ 1456806 h 1520066"/>
              <a:gd name="connsiteX40" fmla="*/ 5382034 w 8250226"/>
              <a:gd name="connsiteY40" fmla="*/ 911024 h 1520066"/>
              <a:gd name="connsiteX41" fmla="*/ 5554727 w 8250226"/>
              <a:gd name="connsiteY41" fmla="*/ 728634 h 1520066"/>
              <a:gd name="connsiteX42" fmla="*/ 5681246 w 8250226"/>
              <a:gd name="connsiteY42" fmla="*/ 599346 h 1520066"/>
              <a:gd name="connsiteX43" fmla="*/ 6613510 w 8250226"/>
              <a:gd name="connsiteY43" fmla="*/ 0 h 1520066"/>
              <a:gd name="connsiteX0" fmla="*/ 6613510 w 8250226"/>
              <a:gd name="connsiteY0" fmla="*/ 0 h 1520066"/>
              <a:gd name="connsiteX1" fmla="*/ 6625977 w 8250226"/>
              <a:gd name="connsiteY1" fmla="*/ 0 h 1520066"/>
              <a:gd name="connsiteX2" fmla="*/ 6964437 w 8250226"/>
              <a:gd name="connsiteY2" fmla="*/ 205015 h 1520066"/>
              <a:gd name="connsiteX3" fmla="*/ 7081720 w 8250226"/>
              <a:gd name="connsiteY3" fmla="*/ 587340 h 1520066"/>
              <a:gd name="connsiteX4" fmla="*/ 7221629 w 8250226"/>
              <a:gd name="connsiteY4" fmla="*/ 899480 h 1520066"/>
              <a:gd name="connsiteX5" fmla="*/ 8199143 w 8250226"/>
              <a:gd name="connsiteY5" fmla="*/ 396639 h 1520066"/>
              <a:gd name="connsiteX6" fmla="*/ 8241625 w 8250226"/>
              <a:gd name="connsiteY6" fmla="*/ 397101 h 1520066"/>
              <a:gd name="connsiteX7" fmla="*/ 8241163 w 8250226"/>
              <a:gd name="connsiteY7" fmla="*/ 439582 h 1520066"/>
              <a:gd name="connsiteX8" fmla="*/ 7211471 w 8250226"/>
              <a:gd name="connsiteY8" fmla="*/ 959045 h 1520066"/>
              <a:gd name="connsiteX9" fmla="*/ 7023079 w 8250226"/>
              <a:gd name="connsiteY9" fmla="*/ 599807 h 1520066"/>
              <a:gd name="connsiteX10" fmla="*/ 6625054 w 8250226"/>
              <a:gd name="connsiteY10" fmla="*/ 60489 h 1520066"/>
              <a:gd name="connsiteX11" fmla="*/ 6613972 w 8250226"/>
              <a:gd name="connsiteY11" fmla="*/ 60489 h 1520066"/>
              <a:gd name="connsiteX12" fmla="*/ 5725111 w 8250226"/>
              <a:gd name="connsiteY12" fmla="*/ 640903 h 1520066"/>
              <a:gd name="connsiteX13" fmla="*/ 5596746 w 8250226"/>
              <a:gd name="connsiteY13" fmla="*/ 772500 h 1520066"/>
              <a:gd name="connsiteX14" fmla="*/ 5426824 w 8250226"/>
              <a:gd name="connsiteY14" fmla="*/ 951657 h 1520066"/>
              <a:gd name="connsiteX15" fmla="*/ 5037572 w 8250226"/>
              <a:gd name="connsiteY15" fmla="*/ 1342294 h 1520066"/>
              <a:gd name="connsiteX16" fmla="*/ 4680181 w 8250226"/>
              <a:gd name="connsiteY16" fmla="*/ 1520066 h 1520066"/>
              <a:gd name="connsiteX17" fmla="*/ 4637239 w 8250226"/>
              <a:gd name="connsiteY17" fmla="*/ 1515910 h 1520066"/>
              <a:gd name="connsiteX18" fmla="*/ 4405443 w 8250226"/>
              <a:gd name="connsiteY18" fmla="*/ 1172372 h 1520066"/>
              <a:gd name="connsiteX19" fmla="*/ 4179650 w 8250226"/>
              <a:gd name="connsiteY19" fmla="*/ 762803 h 1520066"/>
              <a:gd name="connsiteX20" fmla="*/ 3311567 w 8250226"/>
              <a:gd name="connsiteY20" fmla="*/ 767883 h 1520066"/>
              <a:gd name="connsiteX21" fmla="*/ 2360834 w 8250226"/>
              <a:gd name="connsiteY21" fmla="*/ 995061 h 1520066"/>
              <a:gd name="connsiteX22" fmla="*/ 2342497 w 8250226"/>
              <a:gd name="connsiteY22" fmla="*/ 992833 h 1520066"/>
              <a:gd name="connsiteX23" fmla="*/ 2126238 w 8250226"/>
              <a:gd name="connsiteY23" fmla="*/ 1040931 h 1520066"/>
              <a:gd name="connsiteX24" fmla="*/ 1317343 w 8250226"/>
              <a:gd name="connsiteY24" fmla="*/ 1114064 h 1520066"/>
              <a:gd name="connsiteX25" fmla="*/ 1009685 w 8250226"/>
              <a:gd name="connsiteY25" fmla="*/ 1102634 h 1520066"/>
              <a:gd name="connsiteX26" fmla="*/ 90523 w 8250226"/>
              <a:gd name="connsiteY26" fmla="*/ 742589 h 1520066"/>
              <a:gd name="connsiteX27" fmla="*/ 22895 w 8250226"/>
              <a:gd name="connsiteY27" fmla="*/ 281579 h 1520066"/>
              <a:gd name="connsiteX28" fmla="*/ 33026 w 8250226"/>
              <a:gd name="connsiteY28" fmla="*/ 257679 h 1520066"/>
              <a:gd name="connsiteX29" fmla="*/ 94142 w 8250226"/>
              <a:gd name="connsiteY29" fmla="*/ 257679 h 1520066"/>
              <a:gd name="connsiteX30" fmla="*/ 76235 w 8250226"/>
              <a:gd name="connsiteY30" fmla="*/ 299677 h 1520066"/>
              <a:gd name="connsiteX31" fmla="*/ 140053 w 8250226"/>
              <a:gd name="connsiteY31" fmla="*/ 715919 h 1520066"/>
              <a:gd name="connsiteX32" fmla="*/ 2361283 w 8250226"/>
              <a:gd name="connsiteY32" fmla="*/ 930232 h 1520066"/>
              <a:gd name="connsiteX33" fmla="*/ 2361890 w 8250226"/>
              <a:gd name="connsiteY33" fmla="*/ 932577 h 1520066"/>
              <a:gd name="connsiteX34" fmla="*/ 2418393 w 8250226"/>
              <a:gd name="connsiteY34" fmla="*/ 916935 h 1520066"/>
              <a:gd name="connsiteX35" fmla="*/ 3300486 w 8250226"/>
              <a:gd name="connsiteY35" fmla="*/ 708780 h 1520066"/>
              <a:gd name="connsiteX36" fmla="*/ 4213357 w 8250226"/>
              <a:gd name="connsiteY36" fmla="*/ 712935 h 1520066"/>
              <a:gd name="connsiteX37" fmla="*/ 4462699 w 8250226"/>
              <a:gd name="connsiteY37" fmla="*/ 1154825 h 1520066"/>
              <a:gd name="connsiteX38" fmla="*/ 4648321 w 8250226"/>
              <a:gd name="connsiteY38" fmla="*/ 1456806 h 1520066"/>
              <a:gd name="connsiteX39" fmla="*/ 5382034 w 8250226"/>
              <a:gd name="connsiteY39" fmla="*/ 911024 h 1520066"/>
              <a:gd name="connsiteX40" fmla="*/ 5554727 w 8250226"/>
              <a:gd name="connsiteY40" fmla="*/ 728634 h 1520066"/>
              <a:gd name="connsiteX41" fmla="*/ 5681246 w 8250226"/>
              <a:gd name="connsiteY41" fmla="*/ 599346 h 1520066"/>
              <a:gd name="connsiteX42" fmla="*/ 6613510 w 8250226"/>
              <a:gd name="connsiteY42" fmla="*/ 0 h 1520066"/>
              <a:gd name="connsiteX0" fmla="*/ 6613510 w 8416533"/>
              <a:gd name="connsiteY0" fmla="*/ 0 h 1520066"/>
              <a:gd name="connsiteX1" fmla="*/ 6625977 w 8416533"/>
              <a:gd name="connsiteY1" fmla="*/ 0 h 1520066"/>
              <a:gd name="connsiteX2" fmla="*/ 6964437 w 8416533"/>
              <a:gd name="connsiteY2" fmla="*/ 205015 h 1520066"/>
              <a:gd name="connsiteX3" fmla="*/ 7081720 w 8416533"/>
              <a:gd name="connsiteY3" fmla="*/ 587340 h 1520066"/>
              <a:gd name="connsiteX4" fmla="*/ 7221629 w 8416533"/>
              <a:gd name="connsiteY4" fmla="*/ 899480 h 1520066"/>
              <a:gd name="connsiteX5" fmla="*/ 8199143 w 8416533"/>
              <a:gd name="connsiteY5" fmla="*/ 396639 h 1520066"/>
              <a:gd name="connsiteX6" fmla="*/ 8241625 w 8416533"/>
              <a:gd name="connsiteY6" fmla="*/ 397101 h 1520066"/>
              <a:gd name="connsiteX7" fmla="*/ 8415852 w 8416533"/>
              <a:gd name="connsiteY7" fmla="*/ 762602 h 1520066"/>
              <a:gd name="connsiteX8" fmla="*/ 7211471 w 8416533"/>
              <a:gd name="connsiteY8" fmla="*/ 959045 h 1520066"/>
              <a:gd name="connsiteX9" fmla="*/ 7023079 w 8416533"/>
              <a:gd name="connsiteY9" fmla="*/ 599807 h 1520066"/>
              <a:gd name="connsiteX10" fmla="*/ 6625054 w 8416533"/>
              <a:gd name="connsiteY10" fmla="*/ 60489 h 1520066"/>
              <a:gd name="connsiteX11" fmla="*/ 6613972 w 8416533"/>
              <a:gd name="connsiteY11" fmla="*/ 60489 h 1520066"/>
              <a:gd name="connsiteX12" fmla="*/ 5725111 w 8416533"/>
              <a:gd name="connsiteY12" fmla="*/ 640903 h 1520066"/>
              <a:gd name="connsiteX13" fmla="*/ 5596746 w 8416533"/>
              <a:gd name="connsiteY13" fmla="*/ 772500 h 1520066"/>
              <a:gd name="connsiteX14" fmla="*/ 5426824 w 8416533"/>
              <a:gd name="connsiteY14" fmla="*/ 951657 h 1520066"/>
              <a:gd name="connsiteX15" fmla="*/ 5037572 w 8416533"/>
              <a:gd name="connsiteY15" fmla="*/ 1342294 h 1520066"/>
              <a:gd name="connsiteX16" fmla="*/ 4680181 w 8416533"/>
              <a:gd name="connsiteY16" fmla="*/ 1520066 h 1520066"/>
              <a:gd name="connsiteX17" fmla="*/ 4637239 w 8416533"/>
              <a:gd name="connsiteY17" fmla="*/ 1515910 h 1520066"/>
              <a:gd name="connsiteX18" fmla="*/ 4405443 w 8416533"/>
              <a:gd name="connsiteY18" fmla="*/ 1172372 h 1520066"/>
              <a:gd name="connsiteX19" fmla="*/ 4179650 w 8416533"/>
              <a:gd name="connsiteY19" fmla="*/ 762803 h 1520066"/>
              <a:gd name="connsiteX20" fmla="*/ 3311567 w 8416533"/>
              <a:gd name="connsiteY20" fmla="*/ 767883 h 1520066"/>
              <a:gd name="connsiteX21" fmla="*/ 2360834 w 8416533"/>
              <a:gd name="connsiteY21" fmla="*/ 995061 h 1520066"/>
              <a:gd name="connsiteX22" fmla="*/ 2342497 w 8416533"/>
              <a:gd name="connsiteY22" fmla="*/ 992833 h 1520066"/>
              <a:gd name="connsiteX23" fmla="*/ 2126238 w 8416533"/>
              <a:gd name="connsiteY23" fmla="*/ 1040931 h 1520066"/>
              <a:gd name="connsiteX24" fmla="*/ 1317343 w 8416533"/>
              <a:gd name="connsiteY24" fmla="*/ 1114064 h 1520066"/>
              <a:gd name="connsiteX25" fmla="*/ 1009685 w 8416533"/>
              <a:gd name="connsiteY25" fmla="*/ 1102634 h 1520066"/>
              <a:gd name="connsiteX26" fmla="*/ 90523 w 8416533"/>
              <a:gd name="connsiteY26" fmla="*/ 742589 h 1520066"/>
              <a:gd name="connsiteX27" fmla="*/ 22895 w 8416533"/>
              <a:gd name="connsiteY27" fmla="*/ 281579 h 1520066"/>
              <a:gd name="connsiteX28" fmla="*/ 33026 w 8416533"/>
              <a:gd name="connsiteY28" fmla="*/ 257679 h 1520066"/>
              <a:gd name="connsiteX29" fmla="*/ 94142 w 8416533"/>
              <a:gd name="connsiteY29" fmla="*/ 257679 h 1520066"/>
              <a:gd name="connsiteX30" fmla="*/ 76235 w 8416533"/>
              <a:gd name="connsiteY30" fmla="*/ 299677 h 1520066"/>
              <a:gd name="connsiteX31" fmla="*/ 140053 w 8416533"/>
              <a:gd name="connsiteY31" fmla="*/ 715919 h 1520066"/>
              <a:gd name="connsiteX32" fmla="*/ 2361283 w 8416533"/>
              <a:gd name="connsiteY32" fmla="*/ 930232 h 1520066"/>
              <a:gd name="connsiteX33" fmla="*/ 2361890 w 8416533"/>
              <a:gd name="connsiteY33" fmla="*/ 932577 h 1520066"/>
              <a:gd name="connsiteX34" fmla="*/ 2418393 w 8416533"/>
              <a:gd name="connsiteY34" fmla="*/ 916935 h 1520066"/>
              <a:gd name="connsiteX35" fmla="*/ 3300486 w 8416533"/>
              <a:gd name="connsiteY35" fmla="*/ 708780 h 1520066"/>
              <a:gd name="connsiteX36" fmla="*/ 4213357 w 8416533"/>
              <a:gd name="connsiteY36" fmla="*/ 712935 h 1520066"/>
              <a:gd name="connsiteX37" fmla="*/ 4462699 w 8416533"/>
              <a:gd name="connsiteY37" fmla="*/ 1154825 h 1520066"/>
              <a:gd name="connsiteX38" fmla="*/ 4648321 w 8416533"/>
              <a:gd name="connsiteY38" fmla="*/ 1456806 h 1520066"/>
              <a:gd name="connsiteX39" fmla="*/ 5382034 w 8416533"/>
              <a:gd name="connsiteY39" fmla="*/ 911024 h 1520066"/>
              <a:gd name="connsiteX40" fmla="*/ 5554727 w 8416533"/>
              <a:gd name="connsiteY40" fmla="*/ 728634 h 1520066"/>
              <a:gd name="connsiteX41" fmla="*/ 5681246 w 8416533"/>
              <a:gd name="connsiteY41" fmla="*/ 599346 h 1520066"/>
              <a:gd name="connsiteX42" fmla="*/ 6613510 w 8416533"/>
              <a:gd name="connsiteY42" fmla="*/ 0 h 1520066"/>
              <a:gd name="connsiteX0" fmla="*/ 6613510 w 8416442"/>
              <a:gd name="connsiteY0" fmla="*/ 0 h 1520066"/>
              <a:gd name="connsiteX1" fmla="*/ 6625977 w 8416442"/>
              <a:gd name="connsiteY1" fmla="*/ 0 h 1520066"/>
              <a:gd name="connsiteX2" fmla="*/ 6964437 w 8416442"/>
              <a:gd name="connsiteY2" fmla="*/ 205015 h 1520066"/>
              <a:gd name="connsiteX3" fmla="*/ 7081720 w 8416442"/>
              <a:gd name="connsiteY3" fmla="*/ 587340 h 1520066"/>
              <a:gd name="connsiteX4" fmla="*/ 7221629 w 8416442"/>
              <a:gd name="connsiteY4" fmla="*/ 899480 h 1520066"/>
              <a:gd name="connsiteX5" fmla="*/ 8348876 w 8416442"/>
              <a:gd name="connsiteY5" fmla="*/ 665822 h 1520066"/>
              <a:gd name="connsiteX6" fmla="*/ 8241625 w 8416442"/>
              <a:gd name="connsiteY6" fmla="*/ 397101 h 1520066"/>
              <a:gd name="connsiteX7" fmla="*/ 8415852 w 8416442"/>
              <a:gd name="connsiteY7" fmla="*/ 762602 h 1520066"/>
              <a:gd name="connsiteX8" fmla="*/ 7211471 w 8416442"/>
              <a:gd name="connsiteY8" fmla="*/ 959045 h 1520066"/>
              <a:gd name="connsiteX9" fmla="*/ 7023079 w 8416442"/>
              <a:gd name="connsiteY9" fmla="*/ 599807 h 1520066"/>
              <a:gd name="connsiteX10" fmla="*/ 6625054 w 8416442"/>
              <a:gd name="connsiteY10" fmla="*/ 60489 h 1520066"/>
              <a:gd name="connsiteX11" fmla="*/ 6613972 w 8416442"/>
              <a:gd name="connsiteY11" fmla="*/ 60489 h 1520066"/>
              <a:gd name="connsiteX12" fmla="*/ 5725111 w 8416442"/>
              <a:gd name="connsiteY12" fmla="*/ 640903 h 1520066"/>
              <a:gd name="connsiteX13" fmla="*/ 5596746 w 8416442"/>
              <a:gd name="connsiteY13" fmla="*/ 772500 h 1520066"/>
              <a:gd name="connsiteX14" fmla="*/ 5426824 w 8416442"/>
              <a:gd name="connsiteY14" fmla="*/ 951657 h 1520066"/>
              <a:gd name="connsiteX15" fmla="*/ 5037572 w 8416442"/>
              <a:gd name="connsiteY15" fmla="*/ 1342294 h 1520066"/>
              <a:gd name="connsiteX16" fmla="*/ 4680181 w 8416442"/>
              <a:gd name="connsiteY16" fmla="*/ 1520066 h 1520066"/>
              <a:gd name="connsiteX17" fmla="*/ 4637239 w 8416442"/>
              <a:gd name="connsiteY17" fmla="*/ 1515910 h 1520066"/>
              <a:gd name="connsiteX18" fmla="*/ 4405443 w 8416442"/>
              <a:gd name="connsiteY18" fmla="*/ 1172372 h 1520066"/>
              <a:gd name="connsiteX19" fmla="*/ 4179650 w 8416442"/>
              <a:gd name="connsiteY19" fmla="*/ 762803 h 1520066"/>
              <a:gd name="connsiteX20" fmla="*/ 3311567 w 8416442"/>
              <a:gd name="connsiteY20" fmla="*/ 767883 h 1520066"/>
              <a:gd name="connsiteX21" fmla="*/ 2360834 w 8416442"/>
              <a:gd name="connsiteY21" fmla="*/ 995061 h 1520066"/>
              <a:gd name="connsiteX22" fmla="*/ 2342497 w 8416442"/>
              <a:gd name="connsiteY22" fmla="*/ 992833 h 1520066"/>
              <a:gd name="connsiteX23" fmla="*/ 2126238 w 8416442"/>
              <a:gd name="connsiteY23" fmla="*/ 1040931 h 1520066"/>
              <a:gd name="connsiteX24" fmla="*/ 1317343 w 8416442"/>
              <a:gd name="connsiteY24" fmla="*/ 1114064 h 1520066"/>
              <a:gd name="connsiteX25" fmla="*/ 1009685 w 8416442"/>
              <a:gd name="connsiteY25" fmla="*/ 1102634 h 1520066"/>
              <a:gd name="connsiteX26" fmla="*/ 90523 w 8416442"/>
              <a:gd name="connsiteY26" fmla="*/ 742589 h 1520066"/>
              <a:gd name="connsiteX27" fmla="*/ 22895 w 8416442"/>
              <a:gd name="connsiteY27" fmla="*/ 281579 h 1520066"/>
              <a:gd name="connsiteX28" fmla="*/ 33026 w 8416442"/>
              <a:gd name="connsiteY28" fmla="*/ 257679 h 1520066"/>
              <a:gd name="connsiteX29" fmla="*/ 94142 w 8416442"/>
              <a:gd name="connsiteY29" fmla="*/ 257679 h 1520066"/>
              <a:gd name="connsiteX30" fmla="*/ 76235 w 8416442"/>
              <a:gd name="connsiteY30" fmla="*/ 299677 h 1520066"/>
              <a:gd name="connsiteX31" fmla="*/ 140053 w 8416442"/>
              <a:gd name="connsiteY31" fmla="*/ 715919 h 1520066"/>
              <a:gd name="connsiteX32" fmla="*/ 2361283 w 8416442"/>
              <a:gd name="connsiteY32" fmla="*/ 930232 h 1520066"/>
              <a:gd name="connsiteX33" fmla="*/ 2361890 w 8416442"/>
              <a:gd name="connsiteY33" fmla="*/ 932577 h 1520066"/>
              <a:gd name="connsiteX34" fmla="*/ 2418393 w 8416442"/>
              <a:gd name="connsiteY34" fmla="*/ 916935 h 1520066"/>
              <a:gd name="connsiteX35" fmla="*/ 3300486 w 8416442"/>
              <a:gd name="connsiteY35" fmla="*/ 708780 h 1520066"/>
              <a:gd name="connsiteX36" fmla="*/ 4213357 w 8416442"/>
              <a:gd name="connsiteY36" fmla="*/ 712935 h 1520066"/>
              <a:gd name="connsiteX37" fmla="*/ 4462699 w 8416442"/>
              <a:gd name="connsiteY37" fmla="*/ 1154825 h 1520066"/>
              <a:gd name="connsiteX38" fmla="*/ 4648321 w 8416442"/>
              <a:gd name="connsiteY38" fmla="*/ 1456806 h 1520066"/>
              <a:gd name="connsiteX39" fmla="*/ 5382034 w 8416442"/>
              <a:gd name="connsiteY39" fmla="*/ 911024 h 1520066"/>
              <a:gd name="connsiteX40" fmla="*/ 5554727 w 8416442"/>
              <a:gd name="connsiteY40" fmla="*/ 728634 h 1520066"/>
              <a:gd name="connsiteX41" fmla="*/ 5681246 w 8416442"/>
              <a:gd name="connsiteY41" fmla="*/ 599346 h 1520066"/>
              <a:gd name="connsiteX42" fmla="*/ 6613510 w 8416442"/>
              <a:gd name="connsiteY42" fmla="*/ 0 h 1520066"/>
              <a:gd name="connsiteX0" fmla="*/ 6613510 w 8531776"/>
              <a:gd name="connsiteY0" fmla="*/ 0 h 1520066"/>
              <a:gd name="connsiteX1" fmla="*/ 6625977 w 8531776"/>
              <a:gd name="connsiteY1" fmla="*/ 0 h 1520066"/>
              <a:gd name="connsiteX2" fmla="*/ 6964437 w 8531776"/>
              <a:gd name="connsiteY2" fmla="*/ 205015 h 1520066"/>
              <a:gd name="connsiteX3" fmla="*/ 7081720 w 8531776"/>
              <a:gd name="connsiteY3" fmla="*/ 587340 h 1520066"/>
              <a:gd name="connsiteX4" fmla="*/ 7221629 w 8531776"/>
              <a:gd name="connsiteY4" fmla="*/ 899480 h 1520066"/>
              <a:gd name="connsiteX5" fmla="*/ 8348876 w 8531776"/>
              <a:gd name="connsiteY5" fmla="*/ 665822 h 1520066"/>
              <a:gd name="connsiteX6" fmla="*/ 8415852 w 8531776"/>
              <a:gd name="connsiteY6" fmla="*/ 762602 h 1520066"/>
              <a:gd name="connsiteX7" fmla="*/ 7211471 w 8531776"/>
              <a:gd name="connsiteY7" fmla="*/ 959045 h 1520066"/>
              <a:gd name="connsiteX8" fmla="*/ 7023079 w 8531776"/>
              <a:gd name="connsiteY8" fmla="*/ 599807 h 1520066"/>
              <a:gd name="connsiteX9" fmla="*/ 6625054 w 8531776"/>
              <a:gd name="connsiteY9" fmla="*/ 60489 h 1520066"/>
              <a:gd name="connsiteX10" fmla="*/ 6613972 w 8531776"/>
              <a:gd name="connsiteY10" fmla="*/ 60489 h 1520066"/>
              <a:gd name="connsiteX11" fmla="*/ 5725111 w 8531776"/>
              <a:gd name="connsiteY11" fmla="*/ 640903 h 1520066"/>
              <a:gd name="connsiteX12" fmla="*/ 5596746 w 8531776"/>
              <a:gd name="connsiteY12" fmla="*/ 772500 h 1520066"/>
              <a:gd name="connsiteX13" fmla="*/ 5426824 w 8531776"/>
              <a:gd name="connsiteY13" fmla="*/ 951657 h 1520066"/>
              <a:gd name="connsiteX14" fmla="*/ 5037572 w 8531776"/>
              <a:gd name="connsiteY14" fmla="*/ 1342294 h 1520066"/>
              <a:gd name="connsiteX15" fmla="*/ 4680181 w 8531776"/>
              <a:gd name="connsiteY15" fmla="*/ 1520066 h 1520066"/>
              <a:gd name="connsiteX16" fmla="*/ 4637239 w 8531776"/>
              <a:gd name="connsiteY16" fmla="*/ 1515910 h 1520066"/>
              <a:gd name="connsiteX17" fmla="*/ 4405443 w 8531776"/>
              <a:gd name="connsiteY17" fmla="*/ 1172372 h 1520066"/>
              <a:gd name="connsiteX18" fmla="*/ 4179650 w 8531776"/>
              <a:gd name="connsiteY18" fmla="*/ 762803 h 1520066"/>
              <a:gd name="connsiteX19" fmla="*/ 3311567 w 8531776"/>
              <a:gd name="connsiteY19" fmla="*/ 767883 h 1520066"/>
              <a:gd name="connsiteX20" fmla="*/ 2360834 w 8531776"/>
              <a:gd name="connsiteY20" fmla="*/ 995061 h 1520066"/>
              <a:gd name="connsiteX21" fmla="*/ 2342497 w 8531776"/>
              <a:gd name="connsiteY21" fmla="*/ 992833 h 1520066"/>
              <a:gd name="connsiteX22" fmla="*/ 2126238 w 8531776"/>
              <a:gd name="connsiteY22" fmla="*/ 1040931 h 1520066"/>
              <a:gd name="connsiteX23" fmla="*/ 1317343 w 8531776"/>
              <a:gd name="connsiteY23" fmla="*/ 1114064 h 1520066"/>
              <a:gd name="connsiteX24" fmla="*/ 1009685 w 8531776"/>
              <a:gd name="connsiteY24" fmla="*/ 1102634 h 1520066"/>
              <a:gd name="connsiteX25" fmla="*/ 90523 w 8531776"/>
              <a:gd name="connsiteY25" fmla="*/ 742589 h 1520066"/>
              <a:gd name="connsiteX26" fmla="*/ 22895 w 8531776"/>
              <a:gd name="connsiteY26" fmla="*/ 281579 h 1520066"/>
              <a:gd name="connsiteX27" fmla="*/ 33026 w 8531776"/>
              <a:gd name="connsiteY27" fmla="*/ 257679 h 1520066"/>
              <a:gd name="connsiteX28" fmla="*/ 94142 w 8531776"/>
              <a:gd name="connsiteY28" fmla="*/ 257679 h 1520066"/>
              <a:gd name="connsiteX29" fmla="*/ 76235 w 8531776"/>
              <a:gd name="connsiteY29" fmla="*/ 299677 h 1520066"/>
              <a:gd name="connsiteX30" fmla="*/ 140053 w 8531776"/>
              <a:gd name="connsiteY30" fmla="*/ 715919 h 1520066"/>
              <a:gd name="connsiteX31" fmla="*/ 2361283 w 8531776"/>
              <a:gd name="connsiteY31" fmla="*/ 930232 h 1520066"/>
              <a:gd name="connsiteX32" fmla="*/ 2361890 w 8531776"/>
              <a:gd name="connsiteY32" fmla="*/ 932577 h 1520066"/>
              <a:gd name="connsiteX33" fmla="*/ 2418393 w 8531776"/>
              <a:gd name="connsiteY33" fmla="*/ 916935 h 1520066"/>
              <a:gd name="connsiteX34" fmla="*/ 3300486 w 8531776"/>
              <a:gd name="connsiteY34" fmla="*/ 708780 h 1520066"/>
              <a:gd name="connsiteX35" fmla="*/ 4213357 w 8531776"/>
              <a:gd name="connsiteY35" fmla="*/ 712935 h 1520066"/>
              <a:gd name="connsiteX36" fmla="*/ 4462699 w 8531776"/>
              <a:gd name="connsiteY36" fmla="*/ 1154825 h 1520066"/>
              <a:gd name="connsiteX37" fmla="*/ 4648321 w 8531776"/>
              <a:gd name="connsiteY37" fmla="*/ 1456806 h 1520066"/>
              <a:gd name="connsiteX38" fmla="*/ 5382034 w 8531776"/>
              <a:gd name="connsiteY38" fmla="*/ 911024 h 1520066"/>
              <a:gd name="connsiteX39" fmla="*/ 5554727 w 8531776"/>
              <a:gd name="connsiteY39" fmla="*/ 728634 h 1520066"/>
              <a:gd name="connsiteX40" fmla="*/ 5681246 w 8531776"/>
              <a:gd name="connsiteY40" fmla="*/ 599346 h 1520066"/>
              <a:gd name="connsiteX41" fmla="*/ 6613510 w 8531776"/>
              <a:gd name="connsiteY41" fmla="*/ 0 h 1520066"/>
              <a:gd name="connsiteX0" fmla="*/ 6613510 w 8531776"/>
              <a:gd name="connsiteY0" fmla="*/ 0 h 1520066"/>
              <a:gd name="connsiteX1" fmla="*/ 6625977 w 8531776"/>
              <a:gd name="connsiteY1" fmla="*/ 0 h 1520066"/>
              <a:gd name="connsiteX2" fmla="*/ 6964437 w 8531776"/>
              <a:gd name="connsiteY2" fmla="*/ 205015 h 1520066"/>
              <a:gd name="connsiteX3" fmla="*/ 7081720 w 8531776"/>
              <a:gd name="connsiteY3" fmla="*/ 587340 h 1520066"/>
              <a:gd name="connsiteX4" fmla="*/ 7221629 w 8531776"/>
              <a:gd name="connsiteY4" fmla="*/ 899480 h 1520066"/>
              <a:gd name="connsiteX5" fmla="*/ 8348876 w 8531776"/>
              <a:gd name="connsiteY5" fmla="*/ 665822 h 1520066"/>
              <a:gd name="connsiteX6" fmla="*/ 8415852 w 8531776"/>
              <a:gd name="connsiteY6" fmla="*/ 774648 h 1520066"/>
              <a:gd name="connsiteX7" fmla="*/ 7211471 w 8531776"/>
              <a:gd name="connsiteY7" fmla="*/ 959045 h 1520066"/>
              <a:gd name="connsiteX8" fmla="*/ 7023079 w 8531776"/>
              <a:gd name="connsiteY8" fmla="*/ 599807 h 1520066"/>
              <a:gd name="connsiteX9" fmla="*/ 6625054 w 8531776"/>
              <a:gd name="connsiteY9" fmla="*/ 60489 h 1520066"/>
              <a:gd name="connsiteX10" fmla="*/ 6613972 w 8531776"/>
              <a:gd name="connsiteY10" fmla="*/ 60489 h 1520066"/>
              <a:gd name="connsiteX11" fmla="*/ 5725111 w 8531776"/>
              <a:gd name="connsiteY11" fmla="*/ 640903 h 1520066"/>
              <a:gd name="connsiteX12" fmla="*/ 5596746 w 8531776"/>
              <a:gd name="connsiteY12" fmla="*/ 772500 h 1520066"/>
              <a:gd name="connsiteX13" fmla="*/ 5426824 w 8531776"/>
              <a:gd name="connsiteY13" fmla="*/ 951657 h 1520066"/>
              <a:gd name="connsiteX14" fmla="*/ 5037572 w 8531776"/>
              <a:gd name="connsiteY14" fmla="*/ 1342294 h 1520066"/>
              <a:gd name="connsiteX15" fmla="*/ 4680181 w 8531776"/>
              <a:gd name="connsiteY15" fmla="*/ 1520066 h 1520066"/>
              <a:gd name="connsiteX16" fmla="*/ 4637239 w 8531776"/>
              <a:gd name="connsiteY16" fmla="*/ 1515910 h 1520066"/>
              <a:gd name="connsiteX17" fmla="*/ 4405443 w 8531776"/>
              <a:gd name="connsiteY17" fmla="*/ 1172372 h 1520066"/>
              <a:gd name="connsiteX18" fmla="*/ 4179650 w 8531776"/>
              <a:gd name="connsiteY18" fmla="*/ 762803 h 1520066"/>
              <a:gd name="connsiteX19" fmla="*/ 3311567 w 8531776"/>
              <a:gd name="connsiteY19" fmla="*/ 767883 h 1520066"/>
              <a:gd name="connsiteX20" fmla="*/ 2360834 w 8531776"/>
              <a:gd name="connsiteY20" fmla="*/ 995061 h 1520066"/>
              <a:gd name="connsiteX21" fmla="*/ 2342497 w 8531776"/>
              <a:gd name="connsiteY21" fmla="*/ 992833 h 1520066"/>
              <a:gd name="connsiteX22" fmla="*/ 2126238 w 8531776"/>
              <a:gd name="connsiteY22" fmla="*/ 1040931 h 1520066"/>
              <a:gd name="connsiteX23" fmla="*/ 1317343 w 8531776"/>
              <a:gd name="connsiteY23" fmla="*/ 1114064 h 1520066"/>
              <a:gd name="connsiteX24" fmla="*/ 1009685 w 8531776"/>
              <a:gd name="connsiteY24" fmla="*/ 1102634 h 1520066"/>
              <a:gd name="connsiteX25" fmla="*/ 90523 w 8531776"/>
              <a:gd name="connsiteY25" fmla="*/ 742589 h 1520066"/>
              <a:gd name="connsiteX26" fmla="*/ 22895 w 8531776"/>
              <a:gd name="connsiteY26" fmla="*/ 281579 h 1520066"/>
              <a:gd name="connsiteX27" fmla="*/ 33026 w 8531776"/>
              <a:gd name="connsiteY27" fmla="*/ 257679 h 1520066"/>
              <a:gd name="connsiteX28" fmla="*/ 94142 w 8531776"/>
              <a:gd name="connsiteY28" fmla="*/ 257679 h 1520066"/>
              <a:gd name="connsiteX29" fmla="*/ 76235 w 8531776"/>
              <a:gd name="connsiteY29" fmla="*/ 299677 h 1520066"/>
              <a:gd name="connsiteX30" fmla="*/ 140053 w 8531776"/>
              <a:gd name="connsiteY30" fmla="*/ 715919 h 1520066"/>
              <a:gd name="connsiteX31" fmla="*/ 2361283 w 8531776"/>
              <a:gd name="connsiteY31" fmla="*/ 930232 h 1520066"/>
              <a:gd name="connsiteX32" fmla="*/ 2361890 w 8531776"/>
              <a:gd name="connsiteY32" fmla="*/ 932577 h 1520066"/>
              <a:gd name="connsiteX33" fmla="*/ 2418393 w 8531776"/>
              <a:gd name="connsiteY33" fmla="*/ 916935 h 1520066"/>
              <a:gd name="connsiteX34" fmla="*/ 3300486 w 8531776"/>
              <a:gd name="connsiteY34" fmla="*/ 708780 h 1520066"/>
              <a:gd name="connsiteX35" fmla="*/ 4213357 w 8531776"/>
              <a:gd name="connsiteY35" fmla="*/ 712935 h 1520066"/>
              <a:gd name="connsiteX36" fmla="*/ 4462699 w 8531776"/>
              <a:gd name="connsiteY36" fmla="*/ 1154825 h 1520066"/>
              <a:gd name="connsiteX37" fmla="*/ 4648321 w 8531776"/>
              <a:gd name="connsiteY37" fmla="*/ 1456806 h 1520066"/>
              <a:gd name="connsiteX38" fmla="*/ 5382034 w 8531776"/>
              <a:gd name="connsiteY38" fmla="*/ 911024 h 1520066"/>
              <a:gd name="connsiteX39" fmla="*/ 5554727 w 8531776"/>
              <a:gd name="connsiteY39" fmla="*/ 728634 h 1520066"/>
              <a:gd name="connsiteX40" fmla="*/ 5681246 w 8531776"/>
              <a:gd name="connsiteY40" fmla="*/ 599346 h 1520066"/>
              <a:gd name="connsiteX41" fmla="*/ 6613510 w 8531776"/>
              <a:gd name="connsiteY41" fmla="*/ 0 h 1520066"/>
              <a:gd name="connsiteX0" fmla="*/ 6613510 w 8454400"/>
              <a:gd name="connsiteY0" fmla="*/ 0 h 1520066"/>
              <a:gd name="connsiteX1" fmla="*/ 6625977 w 8454400"/>
              <a:gd name="connsiteY1" fmla="*/ 0 h 1520066"/>
              <a:gd name="connsiteX2" fmla="*/ 6964437 w 8454400"/>
              <a:gd name="connsiteY2" fmla="*/ 205015 h 1520066"/>
              <a:gd name="connsiteX3" fmla="*/ 7081720 w 8454400"/>
              <a:gd name="connsiteY3" fmla="*/ 587340 h 1520066"/>
              <a:gd name="connsiteX4" fmla="*/ 7221629 w 8454400"/>
              <a:gd name="connsiteY4" fmla="*/ 899480 h 1520066"/>
              <a:gd name="connsiteX5" fmla="*/ 8348876 w 8454400"/>
              <a:gd name="connsiteY5" fmla="*/ 665822 h 1520066"/>
              <a:gd name="connsiteX6" fmla="*/ 8415852 w 8454400"/>
              <a:gd name="connsiteY6" fmla="*/ 774648 h 1520066"/>
              <a:gd name="connsiteX7" fmla="*/ 7211471 w 8454400"/>
              <a:gd name="connsiteY7" fmla="*/ 959045 h 1520066"/>
              <a:gd name="connsiteX8" fmla="*/ 7023079 w 8454400"/>
              <a:gd name="connsiteY8" fmla="*/ 599807 h 1520066"/>
              <a:gd name="connsiteX9" fmla="*/ 6625054 w 8454400"/>
              <a:gd name="connsiteY9" fmla="*/ 60489 h 1520066"/>
              <a:gd name="connsiteX10" fmla="*/ 6613972 w 8454400"/>
              <a:gd name="connsiteY10" fmla="*/ 60489 h 1520066"/>
              <a:gd name="connsiteX11" fmla="*/ 5725111 w 8454400"/>
              <a:gd name="connsiteY11" fmla="*/ 640903 h 1520066"/>
              <a:gd name="connsiteX12" fmla="*/ 5596746 w 8454400"/>
              <a:gd name="connsiteY12" fmla="*/ 772500 h 1520066"/>
              <a:gd name="connsiteX13" fmla="*/ 5426824 w 8454400"/>
              <a:gd name="connsiteY13" fmla="*/ 951657 h 1520066"/>
              <a:gd name="connsiteX14" fmla="*/ 5037572 w 8454400"/>
              <a:gd name="connsiteY14" fmla="*/ 1342294 h 1520066"/>
              <a:gd name="connsiteX15" fmla="*/ 4680181 w 8454400"/>
              <a:gd name="connsiteY15" fmla="*/ 1520066 h 1520066"/>
              <a:gd name="connsiteX16" fmla="*/ 4637239 w 8454400"/>
              <a:gd name="connsiteY16" fmla="*/ 1515910 h 1520066"/>
              <a:gd name="connsiteX17" fmla="*/ 4405443 w 8454400"/>
              <a:gd name="connsiteY17" fmla="*/ 1172372 h 1520066"/>
              <a:gd name="connsiteX18" fmla="*/ 4179650 w 8454400"/>
              <a:gd name="connsiteY18" fmla="*/ 762803 h 1520066"/>
              <a:gd name="connsiteX19" fmla="*/ 3311567 w 8454400"/>
              <a:gd name="connsiteY19" fmla="*/ 767883 h 1520066"/>
              <a:gd name="connsiteX20" fmla="*/ 2360834 w 8454400"/>
              <a:gd name="connsiteY20" fmla="*/ 995061 h 1520066"/>
              <a:gd name="connsiteX21" fmla="*/ 2342497 w 8454400"/>
              <a:gd name="connsiteY21" fmla="*/ 992833 h 1520066"/>
              <a:gd name="connsiteX22" fmla="*/ 2126238 w 8454400"/>
              <a:gd name="connsiteY22" fmla="*/ 1040931 h 1520066"/>
              <a:gd name="connsiteX23" fmla="*/ 1317343 w 8454400"/>
              <a:gd name="connsiteY23" fmla="*/ 1114064 h 1520066"/>
              <a:gd name="connsiteX24" fmla="*/ 1009685 w 8454400"/>
              <a:gd name="connsiteY24" fmla="*/ 1102634 h 1520066"/>
              <a:gd name="connsiteX25" fmla="*/ 90523 w 8454400"/>
              <a:gd name="connsiteY25" fmla="*/ 742589 h 1520066"/>
              <a:gd name="connsiteX26" fmla="*/ 22895 w 8454400"/>
              <a:gd name="connsiteY26" fmla="*/ 281579 h 1520066"/>
              <a:gd name="connsiteX27" fmla="*/ 33026 w 8454400"/>
              <a:gd name="connsiteY27" fmla="*/ 257679 h 1520066"/>
              <a:gd name="connsiteX28" fmla="*/ 94142 w 8454400"/>
              <a:gd name="connsiteY28" fmla="*/ 257679 h 1520066"/>
              <a:gd name="connsiteX29" fmla="*/ 76235 w 8454400"/>
              <a:gd name="connsiteY29" fmla="*/ 299677 h 1520066"/>
              <a:gd name="connsiteX30" fmla="*/ 140053 w 8454400"/>
              <a:gd name="connsiteY30" fmla="*/ 715919 h 1520066"/>
              <a:gd name="connsiteX31" fmla="*/ 2361283 w 8454400"/>
              <a:gd name="connsiteY31" fmla="*/ 930232 h 1520066"/>
              <a:gd name="connsiteX32" fmla="*/ 2361890 w 8454400"/>
              <a:gd name="connsiteY32" fmla="*/ 932577 h 1520066"/>
              <a:gd name="connsiteX33" fmla="*/ 2418393 w 8454400"/>
              <a:gd name="connsiteY33" fmla="*/ 916935 h 1520066"/>
              <a:gd name="connsiteX34" fmla="*/ 3300486 w 8454400"/>
              <a:gd name="connsiteY34" fmla="*/ 708780 h 1520066"/>
              <a:gd name="connsiteX35" fmla="*/ 4213357 w 8454400"/>
              <a:gd name="connsiteY35" fmla="*/ 712935 h 1520066"/>
              <a:gd name="connsiteX36" fmla="*/ 4462699 w 8454400"/>
              <a:gd name="connsiteY36" fmla="*/ 1154825 h 1520066"/>
              <a:gd name="connsiteX37" fmla="*/ 4648321 w 8454400"/>
              <a:gd name="connsiteY37" fmla="*/ 1456806 h 1520066"/>
              <a:gd name="connsiteX38" fmla="*/ 5382034 w 8454400"/>
              <a:gd name="connsiteY38" fmla="*/ 911024 h 1520066"/>
              <a:gd name="connsiteX39" fmla="*/ 5554727 w 8454400"/>
              <a:gd name="connsiteY39" fmla="*/ 728634 h 1520066"/>
              <a:gd name="connsiteX40" fmla="*/ 5681246 w 8454400"/>
              <a:gd name="connsiteY40" fmla="*/ 599346 h 1520066"/>
              <a:gd name="connsiteX41" fmla="*/ 6613510 w 8454400"/>
              <a:gd name="connsiteY41" fmla="*/ 0 h 1520066"/>
              <a:gd name="connsiteX0" fmla="*/ 6613510 w 8415852"/>
              <a:gd name="connsiteY0" fmla="*/ 0 h 1520066"/>
              <a:gd name="connsiteX1" fmla="*/ 6625977 w 8415852"/>
              <a:gd name="connsiteY1" fmla="*/ 0 h 1520066"/>
              <a:gd name="connsiteX2" fmla="*/ 6964437 w 8415852"/>
              <a:gd name="connsiteY2" fmla="*/ 205015 h 1520066"/>
              <a:gd name="connsiteX3" fmla="*/ 7081720 w 8415852"/>
              <a:gd name="connsiteY3" fmla="*/ 587340 h 1520066"/>
              <a:gd name="connsiteX4" fmla="*/ 7221629 w 8415852"/>
              <a:gd name="connsiteY4" fmla="*/ 899480 h 1520066"/>
              <a:gd name="connsiteX5" fmla="*/ 8348876 w 8415852"/>
              <a:gd name="connsiteY5" fmla="*/ 665822 h 1520066"/>
              <a:gd name="connsiteX6" fmla="*/ 8415852 w 8415852"/>
              <a:gd name="connsiteY6" fmla="*/ 774648 h 1520066"/>
              <a:gd name="connsiteX7" fmla="*/ 7211471 w 8415852"/>
              <a:gd name="connsiteY7" fmla="*/ 959045 h 1520066"/>
              <a:gd name="connsiteX8" fmla="*/ 7023079 w 8415852"/>
              <a:gd name="connsiteY8" fmla="*/ 599807 h 1520066"/>
              <a:gd name="connsiteX9" fmla="*/ 6625054 w 8415852"/>
              <a:gd name="connsiteY9" fmla="*/ 60489 h 1520066"/>
              <a:gd name="connsiteX10" fmla="*/ 6613972 w 8415852"/>
              <a:gd name="connsiteY10" fmla="*/ 60489 h 1520066"/>
              <a:gd name="connsiteX11" fmla="*/ 5725111 w 8415852"/>
              <a:gd name="connsiteY11" fmla="*/ 640903 h 1520066"/>
              <a:gd name="connsiteX12" fmla="*/ 5596746 w 8415852"/>
              <a:gd name="connsiteY12" fmla="*/ 772500 h 1520066"/>
              <a:gd name="connsiteX13" fmla="*/ 5426824 w 8415852"/>
              <a:gd name="connsiteY13" fmla="*/ 951657 h 1520066"/>
              <a:gd name="connsiteX14" fmla="*/ 5037572 w 8415852"/>
              <a:gd name="connsiteY14" fmla="*/ 1342294 h 1520066"/>
              <a:gd name="connsiteX15" fmla="*/ 4680181 w 8415852"/>
              <a:gd name="connsiteY15" fmla="*/ 1520066 h 1520066"/>
              <a:gd name="connsiteX16" fmla="*/ 4637239 w 8415852"/>
              <a:gd name="connsiteY16" fmla="*/ 1515910 h 1520066"/>
              <a:gd name="connsiteX17" fmla="*/ 4405443 w 8415852"/>
              <a:gd name="connsiteY17" fmla="*/ 1172372 h 1520066"/>
              <a:gd name="connsiteX18" fmla="*/ 4179650 w 8415852"/>
              <a:gd name="connsiteY18" fmla="*/ 762803 h 1520066"/>
              <a:gd name="connsiteX19" fmla="*/ 3311567 w 8415852"/>
              <a:gd name="connsiteY19" fmla="*/ 767883 h 1520066"/>
              <a:gd name="connsiteX20" fmla="*/ 2360834 w 8415852"/>
              <a:gd name="connsiteY20" fmla="*/ 995061 h 1520066"/>
              <a:gd name="connsiteX21" fmla="*/ 2342497 w 8415852"/>
              <a:gd name="connsiteY21" fmla="*/ 992833 h 1520066"/>
              <a:gd name="connsiteX22" fmla="*/ 2126238 w 8415852"/>
              <a:gd name="connsiteY22" fmla="*/ 1040931 h 1520066"/>
              <a:gd name="connsiteX23" fmla="*/ 1317343 w 8415852"/>
              <a:gd name="connsiteY23" fmla="*/ 1114064 h 1520066"/>
              <a:gd name="connsiteX24" fmla="*/ 1009685 w 8415852"/>
              <a:gd name="connsiteY24" fmla="*/ 1102634 h 1520066"/>
              <a:gd name="connsiteX25" fmla="*/ 90523 w 8415852"/>
              <a:gd name="connsiteY25" fmla="*/ 742589 h 1520066"/>
              <a:gd name="connsiteX26" fmla="*/ 22895 w 8415852"/>
              <a:gd name="connsiteY26" fmla="*/ 281579 h 1520066"/>
              <a:gd name="connsiteX27" fmla="*/ 33026 w 8415852"/>
              <a:gd name="connsiteY27" fmla="*/ 257679 h 1520066"/>
              <a:gd name="connsiteX28" fmla="*/ 94142 w 8415852"/>
              <a:gd name="connsiteY28" fmla="*/ 257679 h 1520066"/>
              <a:gd name="connsiteX29" fmla="*/ 76235 w 8415852"/>
              <a:gd name="connsiteY29" fmla="*/ 299677 h 1520066"/>
              <a:gd name="connsiteX30" fmla="*/ 140053 w 8415852"/>
              <a:gd name="connsiteY30" fmla="*/ 715919 h 1520066"/>
              <a:gd name="connsiteX31" fmla="*/ 2361283 w 8415852"/>
              <a:gd name="connsiteY31" fmla="*/ 930232 h 1520066"/>
              <a:gd name="connsiteX32" fmla="*/ 2361890 w 8415852"/>
              <a:gd name="connsiteY32" fmla="*/ 932577 h 1520066"/>
              <a:gd name="connsiteX33" fmla="*/ 2418393 w 8415852"/>
              <a:gd name="connsiteY33" fmla="*/ 916935 h 1520066"/>
              <a:gd name="connsiteX34" fmla="*/ 3300486 w 8415852"/>
              <a:gd name="connsiteY34" fmla="*/ 708780 h 1520066"/>
              <a:gd name="connsiteX35" fmla="*/ 4213357 w 8415852"/>
              <a:gd name="connsiteY35" fmla="*/ 712935 h 1520066"/>
              <a:gd name="connsiteX36" fmla="*/ 4462699 w 8415852"/>
              <a:gd name="connsiteY36" fmla="*/ 1154825 h 1520066"/>
              <a:gd name="connsiteX37" fmla="*/ 4648321 w 8415852"/>
              <a:gd name="connsiteY37" fmla="*/ 1456806 h 1520066"/>
              <a:gd name="connsiteX38" fmla="*/ 5382034 w 8415852"/>
              <a:gd name="connsiteY38" fmla="*/ 911024 h 1520066"/>
              <a:gd name="connsiteX39" fmla="*/ 5554727 w 8415852"/>
              <a:gd name="connsiteY39" fmla="*/ 728634 h 1520066"/>
              <a:gd name="connsiteX40" fmla="*/ 5681246 w 8415852"/>
              <a:gd name="connsiteY40" fmla="*/ 599346 h 1520066"/>
              <a:gd name="connsiteX41" fmla="*/ 6613510 w 8415852"/>
              <a:gd name="connsiteY41" fmla="*/ 0 h 1520066"/>
              <a:gd name="connsiteX0" fmla="*/ 6613510 w 8399098"/>
              <a:gd name="connsiteY0" fmla="*/ 0 h 1520066"/>
              <a:gd name="connsiteX1" fmla="*/ 6625977 w 8399098"/>
              <a:gd name="connsiteY1" fmla="*/ 0 h 1520066"/>
              <a:gd name="connsiteX2" fmla="*/ 6964437 w 8399098"/>
              <a:gd name="connsiteY2" fmla="*/ 205015 h 1520066"/>
              <a:gd name="connsiteX3" fmla="*/ 7081720 w 8399098"/>
              <a:gd name="connsiteY3" fmla="*/ 587340 h 1520066"/>
              <a:gd name="connsiteX4" fmla="*/ 7221629 w 8399098"/>
              <a:gd name="connsiteY4" fmla="*/ 899480 h 1520066"/>
              <a:gd name="connsiteX5" fmla="*/ 8348876 w 8399098"/>
              <a:gd name="connsiteY5" fmla="*/ 665822 h 1520066"/>
              <a:gd name="connsiteX6" fmla="*/ 8399098 w 8399098"/>
              <a:gd name="connsiteY6" fmla="*/ 726460 h 1520066"/>
              <a:gd name="connsiteX7" fmla="*/ 7211471 w 8399098"/>
              <a:gd name="connsiteY7" fmla="*/ 959045 h 1520066"/>
              <a:gd name="connsiteX8" fmla="*/ 7023079 w 8399098"/>
              <a:gd name="connsiteY8" fmla="*/ 599807 h 1520066"/>
              <a:gd name="connsiteX9" fmla="*/ 6625054 w 8399098"/>
              <a:gd name="connsiteY9" fmla="*/ 60489 h 1520066"/>
              <a:gd name="connsiteX10" fmla="*/ 6613972 w 8399098"/>
              <a:gd name="connsiteY10" fmla="*/ 60489 h 1520066"/>
              <a:gd name="connsiteX11" fmla="*/ 5725111 w 8399098"/>
              <a:gd name="connsiteY11" fmla="*/ 640903 h 1520066"/>
              <a:gd name="connsiteX12" fmla="*/ 5596746 w 8399098"/>
              <a:gd name="connsiteY12" fmla="*/ 772500 h 1520066"/>
              <a:gd name="connsiteX13" fmla="*/ 5426824 w 8399098"/>
              <a:gd name="connsiteY13" fmla="*/ 951657 h 1520066"/>
              <a:gd name="connsiteX14" fmla="*/ 5037572 w 8399098"/>
              <a:gd name="connsiteY14" fmla="*/ 1342294 h 1520066"/>
              <a:gd name="connsiteX15" fmla="*/ 4680181 w 8399098"/>
              <a:gd name="connsiteY15" fmla="*/ 1520066 h 1520066"/>
              <a:gd name="connsiteX16" fmla="*/ 4637239 w 8399098"/>
              <a:gd name="connsiteY16" fmla="*/ 1515910 h 1520066"/>
              <a:gd name="connsiteX17" fmla="*/ 4405443 w 8399098"/>
              <a:gd name="connsiteY17" fmla="*/ 1172372 h 1520066"/>
              <a:gd name="connsiteX18" fmla="*/ 4179650 w 8399098"/>
              <a:gd name="connsiteY18" fmla="*/ 762803 h 1520066"/>
              <a:gd name="connsiteX19" fmla="*/ 3311567 w 8399098"/>
              <a:gd name="connsiteY19" fmla="*/ 767883 h 1520066"/>
              <a:gd name="connsiteX20" fmla="*/ 2360834 w 8399098"/>
              <a:gd name="connsiteY20" fmla="*/ 995061 h 1520066"/>
              <a:gd name="connsiteX21" fmla="*/ 2342497 w 8399098"/>
              <a:gd name="connsiteY21" fmla="*/ 992833 h 1520066"/>
              <a:gd name="connsiteX22" fmla="*/ 2126238 w 8399098"/>
              <a:gd name="connsiteY22" fmla="*/ 1040931 h 1520066"/>
              <a:gd name="connsiteX23" fmla="*/ 1317343 w 8399098"/>
              <a:gd name="connsiteY23" fmla="*/ 1114064 h 1520066"/>
              <a:gd name="connsiteX24" fmla="*/ 1009685 w 8399098"/>
              <a:gd name="connsiteY24" fmla="*/ 1102634 h 1520066"/>
              <a:gd name="connsiteX25" fmla="*/ 90523 w 8399098"/>
              <a:gd name="connsiteY25" fmla="*/ 742589 h 1520066"/>
              <a:gd name="connsiteX26" fmla="*/ 22895 w 8399098"/>
              <a:gd name="connsiteY26" fmla="*/ 281579 h 1520066"/>
              <a:gd name="connsiteX27" fmla="*/ 33026 w 8399098"/>
              <a:gd name="connsiteY27" fmla="*/ 257679 h 1520066"/>
              <a:gd name="connsiteX28" fmla="*/ 94142 w 8399098"/>
              <a:gd name="connsiteY28" fmla="*/ 257679 h 1520066"/>
              <a:gd name="connsiteX29" fmla="*/ 76235 w 8399098"/>
              <a:gd name="connsiteY29" fmla="*/ 299677 h 1520066"/>
              <a:gd name="connsiteX30" fmla="*/ 140053 w 8399098"/>
              <a:gd name="connsiteY30" fmla="*/ 715919 h 1520066"/>
              <a:gd name="connsiteX31" fmla="*/ 2361283 w 8399098"/>
              <a:gd name="connsiteY31" fmla="*/ 930232 h 1520066"/>
              <a:gd name="connsiteX32" fmla="*/ 2361890 w 8399098"/>
              <a:gd name="connsiteY32" fmla="*/ 932577 h 1520066"/>
              <a:gd name="connsiteX33" fmla="*/ 2418393 w 8399098"/>
              <a:gd name="connsiteY33" fmla="*/ 916935 h 1520066"/>
              <a:gd name="connsiteX34" fmla="*/ 3300486 w 8399098"/>
              <a:gd name="connsiteY34" fmla="*/ 708780 h 1520066"/>
              <a:gd name="connsiteX35" fmla="*/ 4213357 w 8399098"/>
              <a:gd name="connsiteY35" fmla="*/ 712935 h 1520066"/>
              <a:gd name="connsiteX36" fmla="*/ 4462699 w 8399098"/>
              <a:gd name="connsiteY36" fmla="*/ 1154825 h 1520066"/>
              <a:gd name="connsiteX37" fmla="*/ 4648321 w 8399098"/>
              <a:gd name="connsiteY37" fmla="*/ 1456806 h 1520066"/>
              <a:gd name="connsiteX38" fmla="*/ 5382034 w 8399098"/>
              <a:gd name="connsiteY38" fmla="*/ 911024 h 1520066"/>
              <a:gd name="connsiteX39" fmla="*/ 5554727 w 8399098"/>
              <a:gd name="connsiteY39" fmla="*/ 728634 h 1520066"/>
              <a:gd name="connsiteX40" fmla="*/ 5681246 w 8399098"/>
              <a:gd name="connsiteY40" fmla="*/ 599346 h 1520066"/>
              <a:gd name="connsiteX41" fmla="*/ 6613510 w 8399098"/>
              <a:gd name="connsiteY41" fmla="*/ 0 h 1520066"/>
              <a:gd name="connsiteX0" fmla="*/ 6613510 w 8399098"/>
              <a:gd name="connsiteY0" fmla="*/ 0 h 1520066"/>
              <a:gd name="connsiteX1" fmla="*/ 6625977 w 8399098"/>
              <a:gd name="connsiteY1" fmla="*/ 0 h 1520066"/>
              <a:gd name="connsiteX2" fmla="*/ 6964437 w 8399098"/>
              <a:gd name="connsiteY2" fmla="*/ 205015 h 1520066"/>
              <a:gd name="connsiteX3" fmla="*/ 7081720 w 8399098"/>
              <a:gd name="connsiteY3" fmla="*/ 587340 h 1520066"/>
              <a:gd name="connsiteX4" fmla="*/ 7221629 w 8399098"/>
              <a:gd name="connsiteY4" fmla="*/ 899480 h 1520066"/>
              <a:gd name="connsiteX5" fmla="*/ 8348876 w 8399098"/>
              <a:gd name="connsiteY5" fmla="*/ 665822 h 1520066"/>
              <a:gd name="connsiteX6" fmla="*/ 8399098 w 8399098"/>
              <a:gd name="connsiteY6" fmla="*/ 726460 h 1520066"/>
              <a:gd name="connsiteX7" fmla="*/ 7211471 w 8399098"/>
              <a:gd name="connsiteY7" fmla="*/ 959045 h 1520066"/>
              <a:gd name="connsiteX8" fmla="*/ 7023079 w 8399098"/>
              <a:gd name="connsiteY8" fmla="*/ 599807 h 1520066"/>
              <a:gd name="connsiteX9" fmla="*/ 6625054 w 8399098"/>
              <a:gd name="connsiteY9" fmla="*/ 60489 h 1520066"/>
              <a:gd name="connsiteX10" fmla="*/ 6613972 w 8399098"/>
              <a:gd name="connsiteY10" fmla="*/ 60489 h 1520066"/>
              <a:gd name="connsiteX11" fmla="*/ 5725111 w 8399098"/>
              <a:gd name="connsiteY11" fmla="*/ 640903 h 1520066"/>
              <a:gd name="connsiteX12" fmla="*/ 5596746 w 8399098"/>
              <a:gd name="connsiteY12" fmla="*/ 772500 h 1520066"/>
              <a:gd name="connsiteX13" fmla="*/ 5426824 w 8399098"/>
              <a:gd name="connsiteY13" fmla="*/ 951657 h 1520066"/>
              <a:gd name="connsiteX14" fmla="*/ 5037572 w 8399098"/>
              <a:gd name="connsiteY14" fmla="*/ 1342294 h 1520066"/>
              <a:gd name="connsiteX15" fmla="*/ 4680181 w 8399098"/>
              <a:gd name="connsiteY15" fmla="*/ 1520066 h 1520066"/>
              <a:gd name="connsiteX16" fmla="*/ 4637239 w 8399098"/>
              <a:gd name="connsiteY16" fmla="*/ 1515910 h 1520066"/>
              <a:gd name="connsiteX17" fmla="*/ 4405443 w 8399098"/>
              <a:gd name="connsiteY17" fmla="*/ 1172372 h 1520066"/>
              <a:gd name="connsiteX18" fmla="*/ 4179650 w 8399098"/>
              <a:gd name="connsiteY18" fmla="*/ 762803 h 1520066"/>
              <a:gd name="connsiteX19" fmla="*/ 3311567 w 8399098"/>
              <a:gd name="connsiteY19" fmla="*/ 767883 h 1520066"/>
              <a:gd name="connsiteX20" fmla="*/ 2360834 w 8399098"/>
              <a:gd name="connsiteY20" fmla="*/ 995061 h 1520066"/>
              <a:gd name="connsiteX21" fmla="*/ 2342497 w 8399098"/>
              <a:gd name="connsiteY21" fmla="*/ 992833 h 1520066"/>
              <a:gd name="connsiteX22" fmla="*/ 2126238 w 8399098"/>
              <a:gd name="connsiteY22" fmla="*/ 1040931 h 1520066"/>
              <a:gd name="connsiteX23" fmla="*/ 1317343 w 8399098"/>
              <a:gd name="connsiteY23" fmla="*/ 1114064 h 1520066"/>
              <a:gd name="connsiteX24" fmla="*/ 1009685 w 8399098"/>
              <a:gd name="connsiteY24" fmla="*/ 1102634 h 1520066"/>
              <a:gd name="connsiteX25" fmla="*/ 90523 w 8399098"/>
              <a:gd name="connsiteY25" fmla="*/ 742589 h 1520066"/>
              <a:gd name="connsiteX26" fmla="*/ 22895 w 8399098"/>
              <a:gd name="connsiteY26" fmla="*/ 281579 h 1520066"/>
              <a:gd name="connsiteX27" fmla="*/ 33026 w 8399098"/>
              <a:gd name="connsiteY27" fmla="*/ 257679 h 1520066"/>
              <a:gd name="connsiteX28" fmla="*/ 94142 w 8399098"/>
              <a:gd name="connsiteY28" fmla="*/ 257679 h 1520066"/>
              <a:gd name="connsiteX29" fmla="*/ 76235 w 8399098"/>
              <a:gd name="connsiteY29" fmla="*/ 299677 h 1520066"/>
              <a:gd name="connsiteX30" fmla="*/ 140053 w 8399098"/>
              <a:gd name="connsiteY30" fmla="*/ 715919 h 1520066"/>
              <a:gd name="connsiteX31" fmla="*/ 2361283 w 8399098"/>
              <a:gd name="connsiteY31" fmla="*/ 930232 h 1520066"/>
              <a:gd name="connsiteX32" fmla="*/ 2361890 w 8399098"/>
              <a:gd name="connsiteY32" fmla="*/ 932577 h 1520066"/>
              <a:gd name="connsiteX33" fmla="*/ 2418393 w 8399098"/>
              <a:gd name="connsiteY33" fmla="*/ 916935 h 1520066"/>
              <a:gd name="connsiteX34" fmla="*/ 3300486 w 8399098"/>
              <a:gd name="connsiteY34" fmla="*/ 708780 h 1520066"/>
              <a:gd name="connsiteX35" fmla="*/ 4213357 w 8399098"/>
              <a:gd name="connsiteY35" fmla="*/ 712935 h 1520066"/>
              <a:gd name="connsiteX36" fmla="*/ 4462699 w 8399098"/>
              <a:gd name="connsiteY36" fmla="*/ 1154825 h 1520066"/>
              <a:gd name="connsiteX37" fmla="*/ 4648321 w 8399098"/>
              <a:gd name="connsiteY37" fmla="*/ 1456806 h 1520066"/>
              <a:gd name="connsiteX38" fmla="*/ 5382034 w 8399098"/>
              <a:gd name="connsiteY38" fmla="*/ 911024 h 1520066"/>
              <a:gd name="connsiteX39" fmla="*/ 5554727 w 8399098"/>
              <a:gd name="connsiteY39" fmla="*/ 728634 h 1520066"/>
              <a:gd name="connsiteX40" fmla="*/ 5681246 w 8399098"/>
              <a:gd name="connsiteY40" fmla="*/ 599346 h 1520066"/>
              <a:gd name="connsiteX41" fmla="*/ 6613510 w 8399098"/>
              <a:gd name="connsiteY41" fmla="*/ 0 h 1520066"/>
              <a:gd name="connsiteX0" fmla="*/ 6613510 w 8393514"/>
              <a:gd name="connsiteY0" fmla="*/ 0 h 1520066"/>
              <a:gd name="connsiteX1" fmla="*/ 6625977 w 8393514"/>
              <a:gd name="connsiteY1" fmla="*/ 0 h 1520066"/>
              <a:gd name="connsiteX2" fmla="*/ 6964437 w 8393514"/>
              <a:gd name="connsiteY2" fmla="*/ 205015 h 1520066"/>
              <a:gd name="connsiteX3" fmla="*/ 7081720 w 8393514"/>
              <a:gd name="connsiteY3" fmla="*/ 587340 h 1520066"/>
              <a:gd name="connsiteX4" fmla="*/ 7221629 w 8393514"/>
              <a:gd name="connsiteY4" fmla="*/ 899480 h 1520066"/>
              <a:gd name="connsiteX5" fmla="*/ 8348876 w 8393514"/>
              <a:gd name="connsiteY5" fmla="*/ 665822 h 1520066"/>
              <a:gd name="connsiteX6" fmla="*/ 8393514 w 8393514"/>
              <a:gd name="connsiteY6" fmla="*/ 714412 h 1520066"/>
              <a:gd name="connsiteX7" fmla="*/ 7211471 w 8393514"/>
              <a:gd name="connsiteY7" fmla="*/ 959045 h 1520066"/>
              <a:gd name="connsiteX8" fmla="*/ 7023079 w 8393514"/>
              <a:gd name="connsiteY8" fmla="*/ 599807 h 1520066"/>
              <a:gd name="connsiteX9" fmla="*/ 6625054 w 8393514"/>
              <a:gd name="connsiteY9" fmla="*/ 60489 h 1520066"/>
              <a:gd name="connsiteX10" fmla="*/ 6613972 w 8393514"/>
              <a:gd name="connsiteY10" fmla="*/ 60489 h 1520066"/>
              <a:gd name="connsiteX11" fmla="*/ 5725111 w 8393514"/>
              <a:gd name="connsiteY11" fmla="*/ 640903 h 1520066"/>
              <a:gd name="connsiteX12" fmla="*/ 5596746 w 8393514"/>
              <a:gd name="connsiteY12" fmla="*/ 772500 h 1520066"/>
              <a:gd name="connsiteX13" fmla="*/ 5426824 w 8393514"/>
              <a:gd name="connsiteY13" fmla="*/ 951657 h 1520066"/>
              <a:gd name="connsiteX14" fmla="*/ 5037572 w 8393514"/>
              <a:gd name="connsiteY14" fmla="*/ 1342294 h 1520066"/>
              <a:gd name="connsiteX15" fmla="*/ 4680181 w 8393514"/>
              <a:gd name="connsiteY15" fmla="*/ 1520066 h 1520066"/>
              <a:gd name="connsiteX16" fmla="*/ 4637239 w 8393514"/>
              <a:gd name="connsiteY16" fmla="*/ 1515910 h 1520066"/>
              <a:gd name="connsiteX17" fmla="*/ 4405443 w 8393514"/>
              <a:gd name="connsiteY17" fmla="*/ 1172372 h 1520066"/>
              <a:gd name="connsiteX18" fmla="*/ 4179650 w 8393514"/>
              <a:gd name="connsiteY18" fmla="*/ 762803 h 1520066"/>
              <a:gd name="connsiteX19" fmla="*/ 3311567 w 8393514"/>
              <a:gd name="connsiteY19" fmla="*/ 767883 h 1520066"/>
              <a:gd name="connsiteX20" fmla="*/ 2360834 w 8393514"/>
              <a:gd name="connsiteY20" fmla="*/ 995061 h 1520066"/>
              <a:gd name="connsiteX21" fmla="*/ 2342497 w 8393514"/>
              <a:gd name="connsiteY21" fmla="*/ 992833 h 1520066"/>
              <a:gd name="connsiteX22" fmla="*/ 2126238 w 8393514"/>
              <a:gd name="connsiteY22" fmla="*/ 1040931 h 1520066"/>
              <a:gd name="connsiteX23" fmla="*/ 1317343 w 8393514"/>
              <a:gd name="connsiteY23" fmla="*/ 1114064 h 1520066"/>
              <a:gd name="connsiteX24" fmla="*/ 1009685 w 8393514"/>
              <a:gd name="connsiteY24" fmla="*/ 1102634 h 1520066"/>
              <a:gd name="connsiteX25" fmla="*/ 90523 w 8393514"/>
              <a:gd name="connsiteY25" fmla="*/ 742589 h 1520066"/>
              <a:gd name="connsiteX26" fmla="*/ 22895 w 8393514"/>
              <a:gd name="connsiteY26" fmla="*/ 281579 h 1520066"/>
              <a:gd name="connsiteX27" fmla="*/ 33026 w 8393514"/>
              <a:gd name="connsiteY27" fmla="*/ 257679 h 1520066"/>
              <a:gd name="connsiteX28" fmla="*/ 94142 w 8393514"/>
              <a:gd name="connsiteY28" fmla="*/ 257679 h 1520066"/>
              <a:gd name="connsiteX29" fmla="*/ 76235 w 8393514"/>
              <a:gd name="connsiteY29" fmla="*/ 299677 h 1520066"/>
              <a:gd name="connsiteX30" fmla="*/ 140053 w 8393514"/>
              <a:gd name="connsiteY30" fmla="*/ 715919 h 1520066"/>
              <a:gd name="connsiteX31" fmla="*/ 2361283 w 8393514"/>
              <a:gd name="connsiteY31" fmla="*/ 930232 h 1520066"/>
              <a:gd name="connsiteX32" fmla="*/ 2361890 w 8393514"/>
              <a:gd name="connsiteY32" fmla="*/ 932577 h 1520066"/>
              <a:gd name="connsiteX33" fmla="*/ 2418393 w 8393514"/>
              <a:gd name="connsiteY33" fmla="*/ 916935 h 1520066"/>
              <a:gd name="connsiteX34" fmla="*/ 3300486 w 8393514"/>
              <a:gd name="connsiteY34" fmla="*/ 708780 h 1520066"/>
              <a:gd name="connsiteX35" fmla="*/ 4213357 w 8393514"/>
              <a:gd name="connsiteY35" fmla="*/ 712935 h 1520066"/>
              <a:gd name="connsiteX36" fmla="*/ 4462699 w 8393514"/>
              <a:gd name="connsiteY36" fmla="*/ 1154825 h 1520066"/>
              <a:gd name="connsiteX37" fmla="*/ 4648321 w 8393514"/>
              <a:gd name="connsiteY37" fmla="*/ 1456806 h 1520066"/>
              <a:gd name="connsiteX38" fmla="*/ 5382034 w 8393514"/>
              <a:gd name="connsiteY38" fmla="*/ 911024 h 1520066"/>
              <a:gd name="connsiteX39" fmla="*/ 5554727 w 8393514"/>
              <a:gd name="connsiteY39" fmla="*/ 728634 h 1520066"/>
              <a:gd name="connsiteX40" fmla="*/ 5681246 w 8393514"/>
              <a:gd name="connsiteY40" fmla="*/ 599346 h 1520066"/>
              <a:gd name="connsiteX41" fmla="*/ 6613510 w 8393514"/>
              <a:gd name="connsiteY41" fmla="*/ 0 h 1520066"/>
              <a:gd name="connsiteX0" fmla="*/ 6613510 w 8393514"/>
              <a:gd name="connsiteY0" fmla="*/ 0 h 1520066"/>
              <a:gd name="connsiteX1" fmla="*/ 6625977 w 8393514"/>
              <a:gd name="connsiteY1" fmla="*/ 0 h 1520066"/>
              <a:gd name="connsiteX2" fmla="*/ 6964437 w 8393514"/>
              <a:gd name="connsiteY2" fmla="*/ 205015 h 1520066"/>
              <a:gd name="connsiteX3" fmla="*/ 7062175 w 8393514"/>
              <a:gd name="connsiteY3" fmla="*/ 575294 h 1520066"/>
              <a:gd name="connsiteX4" fmla="*/ 7221629 w 8393514"/>
              <a:gd name="connsiteY4" fmla="*/ 899480 h 1520066"/>
              <a:gd name="connsiteX5" fmla="*/ 8348876 w 8393514"/>
              <a:gd name="connsiteY5" fmla="*/ 665822 h 1520066"/>
              <a:gd name="connsiteX6" fmla="*/ 8393514 w 8393514"/>
              <a:gd name="connsiteY6" fmla="*/ 714412 h 1520066"/>
              <a:gd name="connsiteX7" fmla="*/ 7211471 w 8393514"/>
              <a:gd name="connsiteY7" fmla="*/ 959045 h 1520066"/>
              <a:gd name="connsiteX8" fmla="*/ 7023079 w 8393514"/>
              <a:gd name="connsiteY8" fmla="*/ 599807 h 1520066"/>
              <a:gd name="connsiteX9" fmla="*/ 6625054 w 8393514"/>
              <a:gd name="connsiteY9" fmla="*/ 60489 h 1520066"/>
              <a:gd name="connsiteX10" fmla="*/ 6613972 w 8393514"/>
              <a:gd name="connsiteY10" fmla="*/ 60489 h 1520066"/>
              <a:gd name="connsiteX11" fmla="*/ 5725111 w 8393514"/>
              <a:gd name="connsiteY11" fmla="*/ 640903 h 1520066"/>
              <a:gd name="connsiteX12" fmla="*/ 5596746 w 8393514"/>
              <a:gd name="connsiteY12" fmla="*/ 772500 h 1520066"/>
              <a:gd name="connsiteX13" fmla="*/ 5426824 w 8393514"/>
              <a:gd name="connsiteY13" fmla="*/ 951657 h 1520066"/>
              <a:gd name="connsiteX14" fmla="*/ 5037572 w 8393514"/>
              <a:gd name="connsiteY14" fmla="*/ 1342294 h 1520066"/>
              <a:gd name="connsiteX15" fmla="*/ 4680181 w 8393514"/>
              <a:gd name="connsiteY15" fmla="*/ 1520066 h 1520066"/>
              <a:gd name="connsiteX16" fmla="*/ 4637239 w 8393514"/>
              <a:gd name="connsiteY16" fmla="*/ 1515910 h 1520066"/>
              <a:gd name="connsiteX17" fmla="*/ 4405443 w 8393514"/>
              <a:gd name="connsiteY17" fmla="*/ 1172372 h 1520066"/>
              <a:gd name="connsiteX18" fmla="*/ 4179650 w 8393514"/>
              <a:gd name="connsiteY18" fmla="*/ 762803 h 1520066"/>
              <a:gd name="connsiteX19" fmla="*/ 3311567 w 8393514"/>
              <a:gd name="connsiteY19" fmla="*/ 767883 h 1520066"/>
              <a:gd name="connsiteX20" fmla="*/ 2360834 w 8393514"/>
              <a:gd name="connsiteY20" fmla="*/ 995061 h 1520066"/>
              <a:gd name="connsiteX21" fmla="*/ 2342497 w 8393514"/>
              <a:gd name="connsiteY21" fmla="*/ 992833 h 1520066"/>
              <a:gd name="connsiteX22" fmla="*/ 2126238 w 8393514"/>
              <a:gd name="connsiteY22" fmla="*/ 1040931 h 1520066"/>
              <a:gd name="connsiteX23" fmla="*/ 1317343 w 8393514"/>
              <a:gd name="connsiteY23" fmla="*/ 1114064 h 1520066"/>
              <a:gd name="connsiteX24" fmla="*/ 1009685 w 8393514"/>
              <a:gd name="connsiteY24" fmla="*/ 1102634 h 1520066"/>
              <a:gd name="connsiteX25" fmla="*/ 90523 w 8393514"/>
              <a:gd name="connsiteY25" fmla="*/ 742589 h 1520066"/>
              <a:gd name="connsiteX26" fmla="*/ 22895 w 8393514"/>
              <a:gd name="connsiteY26" fmla="*/ 281579 h 1520066"/>
              <a:gd name="connsiteX27" fmla="*/ 33026 w 8393514"/>
              <a:gd name="connsiteY27" fmla="*/ 257679 h 1520066"/>
              <a:gd name="connsiteX28" fmla="*/ 94142 w 8393514"/>
              <a:gd name="connsiteY28" fmla="*/ 257679 h 1520066"/>
              <a:gd name="connsiteX29" fmla="*/ 76235 w 8393514"/>
              <a:gd name="connsiteY29" fmla="*/ 299677 h 1520066"/>
              <a:gd name="connsiteX30" fmla="*/ 140053 w 8393514"/>
              <a:gd name="connsiteY30" fmla="*/ 715919 h 1520066"/>
              <a:gd name="connsiteX31" fmla="*/ 2361283 w 8393514"/>
              <a:gd name="connsiteY31" fmla="*/ 930232 h 1520066"/>
              <a:gd name="connsiteX32" fmla="*/ 2361890 w 8393514"/>
              <a:gd name="connsiteY32" fmla="*/ 932577 h 1520066"/>
              <a:gd name="connsiteX33" fmla="*/ 2418393 w 8393514"/>
              <a:gd name="connsiteY33" fmla="*/ 916935 h 1520066"/>
              <a:gd name="connsiteX34" fmla="*/ 3300486 w 8393514"/>
              <a:gd name="connsiteY34" fmla="*/ 708780 h 1520066"/>
              <a:gd name="connsiteX35" fmla="*/ 4213357 w 8393514"/>
              <a:gd name="connsiteY35" fmla="*/ 712935 h 1520066"/>
              <a:gd name="connsiteX36" fmla="*/ 4462699 w 8393514"/>
              <a:gd name="connsiteY36" fmla="*/ 1154825 h 1520066"/>
              <a:gd name="connsiteX37" fmla="*/ 4648321 w 8393514"/>
              <a:gd name="connsiteY37" fmla="*/ 1456806 h 1520066"/>
              <a:gd name="connsiteX38" fmla="*/ 5382034 w 8393514"/>
              <a:gd name="connsiteY38" fmla="*/ 911024 h 1520066"/>
              <a:gd name="connsiteX39" fmla="*/ 5554727 w 8393514"/>
              <a:gd name="connsiteY39" fmla="*/ 728634 h 1520066"/>
              <a:gd name="connsiteX40" fmla="*/ 5681246 w 8393514"/>
              <a:gd name="connsiteY40" fmla="*/ 599346 h 1520066"/>
              <a:gd name="connsiteX41" fmla="*/ 6613510 w 8393514"/>
              <a:gd name="connsiteY41" fmla="*/ 0 h 1520066"/>
              <a:gd name="connsiteX0" fmla="*/ 6613510 w 8393514"/>
              <a:gd name="connsiteY0" fmla="*/ 13848 h 1533914"/>
              <a:gd name="connsiteX1" fmla="*/ 6625977 w 8393514"/>
              <a:gd name="connsiteY1" fmla="*/ 13848 h 1533914"/>
              <a:gd name="connsiteX2" fmla="*/ 6972814 w 8393514"/>
              <a:gd name="connsiteY2" fmla="*/ 200793 h 1533914"/>
              <a:gd name="connsiteX3" fmla="*/ 7062175 w 8393514"/>
              <a:gd name="connsiteY3" fmla="*/ 589142 h 1533914"/>
              <a:gd name="connsiteX4" fmla="*/ 7221629 w 8393514"/>
              <a:gd name="connsiteY4" fmla="*/ 913328 h 1533914"/>
              <a:gd name="connsiteX5" fmla="*/ 8348876 w 8393514"/>
              <a:gd name="connsiteY5" fmla="*/ 679670 h 1533914"/>
              <a:gd name="connsiteX6" fmla="*/ 8393514 w 8393514"/>
              <a:gd name="connsiteY6" fmla="*/ 728260 h 1533914"/>
              <a:gd name="connsiteX7" fmla="*/ 7211471 w 8393514"/>
              <a:gd name="connsiteY7" fmla="*/ 972893 h 1533914"/>
              <a:gd name="connsiteX8" fmla="*/ 7023079 w 8393514"/>
              <a:gd name="connsiteY8" fmla="*/ 613655 h 1533914"/>
              <a:gd name="connsiteX9" fmla="*/ 6625054 w 8393514"/>
              <a:gd name="connsiteY9" fmla="*/ 74337 h 1533914"/>
              <a:gd name="connsiteX10" fmla="*/ 6613972 w 8393514"/>
              <a:gd name="connsiteY10" fmla="*/ 74337 h 1533914"/>
              <a:gd name="connsiteX11" fmla="*/ 5725111 w 8393514"/>
              <a:gd name="connsiteY11" fmla="*/ 654751 h 1533914"/>
              <a:gd name="connsiteX12" fmla="*/ 5596746 w 8393514"/>
              <a:gd name="connsiteY12" fmla="*/ 786348 h 1533914"/>
              <a:gd name="connsiteX13" fmla="*/ 5426824 w 8393514"/>
              <a:gd name="connsiteY13" fmla="*/ 965505 h 1533914"/>
              <a:gd name="connsiteX14" fmla="*/ 5037572 w 8393514"/>
              <a:gd name="connsiteY14" fmla="*/ 1356142 h 1533914"/>
              <a:gd name="connsiteX15" fmla="*/ 4680181 w 8393514"/>
              <a:gd name="connsiteY15" fmla="*/ 1533914 h 1533914"/>
              <a:gd name="connsiteX16" fmla="*/ 4637239 w 8393514"/>
              <a:gd name="connsiteY16" fmla="*/ 1529758 h 1533914"/>
              <a:gd name="connsiteX17" fmla="*/ 4405443 w 8393514"/>
              <a:gd name="connsiteY17" fmla="*/ 1186220 h 1533914"/>
              <a:gd name="connsiteX18" fmla="*/ 4179650 w 8393514"/>
              <a:gd name="connsiteY18" fmla="*/ 776651 h 1533914"/>
              <a:gd name="connsiteX19" fmla="*/ 3311567 w 8393514"/>
              <a:gd name="connsiteY19" fmla="*/ 781731 h 1533914"/>
              <a:gd name="connsiteX20" fmla="*/ 2360834 w 8393514"/>
              <a:gd name="connsiteY20" fmla="*/ 1008909 h 1533914"/>
              <a:gd name="connsiteX21" fmla="*/ 2342497 w 8393514"/>
              <a:gd name="connsiteY21" fmla="*/ 1006681 h 1533914"/>
              <a:gd name="connsiteX22" fmla="*/ 2126238 w 8393514"/>
              <a:gd name="connsiteY22" fmla="*/ 1054779 h 1533914"/>
              <a:gd name="connsiteX23" fmla="*/ 1317343 w 8393514"/>
              <a:gd name="connsiteY23" fmla="*/ 1127912 h 1533914"/>
              <a:gd name="connsiteX24" fmla="*/ 1009685 w 8393514"/>
              <a:gd name="connsiteY24" fmla="*/ 1116482 h 1533914"/>
              <a:gd name="connsiteX25" fmla="*/ 90523 w 8393514"/>
              <a:gd name="connsiteY25" fmla="*/ 756437 h 1533914"/>
              <a:gd name="connsiteX26" fmla="*/ 22895 w 8393514"/>
              <a:gd name="connsiteY26" fmla="*/ 295427 h 1533914"/>
              <a:gd name="connsiteX27" fmla="*/ 33026 w 8393514"/>
              <a:gd name="connsiteY27" fmla="*/ 271527 h 1533914"/>
              <a:gd name="connsiteX28" fmla="*/ 94142 w 8393514"/>
              <a:gd name="connsiteY28" fmla="*/ 271527 h 1533914"/>
              <a:gd name="connsiteX29" fmla="*/ 76235 w 8393514"/>
              <a:gd name="connsiteY29" fmla="*/ 313525 h 1533914"/>
              <a:gd name="connsiteX30" fmla="*/ 140053 w 8393514"/>
              <a:gd name="connsiteY30" fmla="*/ 729767 h 1533914"/>
              <a:gd name="connsiteX31" fmla="*/ 2361283 w 8393514"/>
              <a:gd name="connsiteY31" fmla="*/ 944080 h 1533914"/>
              <a:gd name="connsiteX32" fmla="*/ 2361890 w 8393514"/>
              <a:gd name="connsiteY32" fmla="*/ 946425 h 1533914"/>
              <a:gd name="connsiteX33" fmla="*/ 2418393 w 8393514"/>
              <a:gd name="connsiteY33" fmla="*/ 930783 h 1533914"/>
              <a:gd name="connsiteX34" fmla="*/ 3300486 w 8393514"/>
              <a:gd name="connsiteY34" fmla="*/ 722628 h 1533914"/>
              <a:gd name="connsiteX35" fmla="*/ 4213357 w 8393514"/>
              <a:gd name="connsiteY35" fmla="*/ 726783 h 1533914"/>
              <a:gd name="connsiteX36" fmla="*/ 4462699 w 8393514"/>
              <a:gd name="connsiteY36" fmla="*/ 1168673 h 1533914"/>
              <a:gd name="connsiteX37" fmla="*/ 4648321 w 8393514"/>
              <a:gd name="connsiteY37" fmla="*/ 1470654 h 1533914"/>
              <a:gd name="connsiteX38" fmla="*/ 5382034 w 8393514"/>
              <a:gd name="connsiteY38" fmla="*/ 924872 h 1533914"/>
              <a:gd name="connsiteX39" fmla="*/ 5554727 w 8393514"/>
              <a:gd name="connsiteY39" fmla="*/ 742482 h 1533914"/>
              <a:gd name="connsiteX40" fmla="*/ 5681246 w 8393514"/>
              <a:gd name="connsiteY40" fmla="*/ 613194 h 1533914"/>
              <a:gd name="connsiteX41" fmla="*/ 6613510 w 8393514"/>
              <a:gd name="connsiteY41" fmla="*/ 13848 h 1533914"/>
              <a:gd name="connsiteX0" fmla="*/ 6613510 w 8393514"/>
              <a:gd name="connsiteY0" fmla="*/ 12957 h 1533023"/>
              <a:gd name="connsiteX1" fmla="*/ 6625977 w 8393514"/>
              <a:gd name="connsiteY1" fmla="*/ 12957 h 1533023"/>
              <a:gd name="connsiteX2" fmla="*/ 6944892 w 8393514"/>
              <a:gd name="connsiteY2" fmla="*/ 187853 h 1533023"/>
              <a:gd name="connsiteX3" fmla="*/ 7062175 w 8393514"/>
              <a:gd name="connsiteY3" fmla="*/ 588251 h 1533023"/>
              <a:gd name="connsiteX4" fmla="*/ 7221629 w 8393514"/>
              <a:gd name="connsiteY4" fmla="*/ 912437 h 1533023"/>
              <a:gd name="connsiteX5" fmla="*/ 8348876 w 8393514"/>
              <a:gd name="connsiteY5" fmla="*/ 678779 h 1533023"/>
              <a:gd name="connsiteX6" fmla="*/ 8393514 w 8393514"/>
              <a:gd name="connsiteY6" fmla="*/ 727369 h 1533023"/>
              <a:gd name="connsiteX7" fmla="*/ 7211471 w 8393514"/>
              <a:gd name="connsiteY7" fmla="*/ 972002 h 1533023"/>
              <a:gd name="connsiteX8" fmla="*/ 7023079 w 8393514"/>
              <a:gd name="connsiteY8" fmla="*/ 612764 h 1533023"/>
              <a:gd name="connsiteX9" fmla="*/ 6625054 w 8393514"/>
              <a:gd name="connsiteY9" fmla="*/ 73446 h 1533023"/>
              <a:gd name="connsiteX10" fmla="*/ 6613972 w 8393514"/>
              <a:gd name="connsiteY10" fmla="*/ 73446 h 1533023"/>
              <a:gd name="connsiteX11" fmla="*/ 5725111 w 8393514"/>
              <a:gd name="connsiteY11" fmla="*/ 653860 h 1533023"/>
              <a:gd name="connsiteX12" fmla="*/ 5596746 w 8393514"/>
              <a:gd name="connsiteY12" fmla="*/ 785457 h 1533023"/>
              <a:gd name="connsiteX13" fmla="*/ 5426824 w 8393514"/>
              <a:gd name="connsiteY13" fmla="*/ 964614 h 1533023"/>
              <a:gd name="connsiteX14" fmla="*/ 5037572 w 8393514"/>
              <a:gd name="connsiteY14" fmla="*/ 1355251 h 1533023"/>
              <a:gd name="connsiteX15" fmla="*/ 4680181 w 8393514"/>
              <a:gd name="connsiteY15" fmla="*/ 1533023 h 1533023"/>
              <a:gd name="connsiteX16" fmla="*/ 4637239 w 8393514"/>
              <a:gd name="connsiteY16" fmla="*/ 1528867 h 1533023"/>
              <a:gd name="connsiteX17" fmla="*/ 4405443 w 8393514"/>
              <a:gd name="connsiteY17" fmla="*/ 1185329 h 1533023"/>
              <a:gd name="connsiteX18" fmla="*/ 4179650 w 8393514"/>
              <a:gd name="connsiteY18" fmla="*/ 775760 h 1533023"/>
              <a:gd name="connsiteX19" fmla="*/ 3311567 w 8393514"/>
              <a:gd name="connsiteY19" fmla="*/ 780840 h 1533023"/>
              <a:gd name="connsiteX20" fmla="*/ 2360834 w 8393514"/>
              <a:gd name="connsiteY20" fmla="*/ 1008018 h 1533023"/>
              <a:gd name="connsiteX21" fmla="*/ 2342497 w 8393514"/>
              <a:gd name="connsiteY21" fmla="*/ 1005790 h 1533023"/>
              <a:gd name="connsiteX22" fmla="*/ 2126238 w 8393514"/>
              <a:gd name="connsiteY22" fmla="*/ 1053888 h 1533023"/>
              <a:gd name="connsiteX23" fmla="*/ 1317343 w 8393514"/>
              <a:gd name="connsiteY23" fmla="*/ 1127021 h 1533023"/>
              <a:gd name="connsiteX24" fmla="*/ 1009685 w 8393514"/>
              <a:gd name="connsiteY24" fmla="*/ 1115591 h 1533023"/>
              <a:gd name="connsiteX25" fmla="*/ 90523 w 8393514"/>
              <a:gd name="connsiteY25" fmla="*/ 755546 h 1533023"/>
              <a:gd name="connsiteX26" fmla="*/ 22895 w 8393514"/>
              <a:gd name="connsiteY26" fmla="*/ 294536 h 1533023"/>
              <a:gd name="connsiteX27" fmla="*/ 33026 w 8393514"/>
              <a:gd name="connsiteY27" fmla="*/ 270636 h 1533023"/>
              <a:gd name="connsiteX28" fmla="*/ 94142 w 8393514"/>
              <a:gd name="connsiteY28" fmla="*/ 270636 h 1533023"/>
              <a:gd name="connsiteX29" fmla="*/ 76235 w 8393514"/>
              <a:gd name="connsiteY29" fmla="*/ 312634 h 1533023"/>
              <a:gd name="connsiteX30" fmla="*/ 140053 w 8393514"/>
              <a:gd name="connsiteY30" fmla="*/ 728876 h 1533023"/>
              <a:gd name="connsiteX31" fmla="*/ 2361283 w 8393514"/>
              <a:gd name="connsiteY31" fmla="*/ 943189 h 1533023"/>
              <a:gd name="connsiteX32" fmla="*/ 2361890 w 8393514"/>
              <a:gd name="connsiteY32" fmla="*/ 945534 h 1533023"/>
              <a:gd name="connsiteX33" fmla="*/ 2418393 w 8393514"/>
              <a:gd name="connsiteY33" fmla="*/ 929892 h 1533023"/>
              <a:gd name="connsiteX34" fmla="*/ 3300486 w 8393514"/>
              <a:gd name="connsiteY34" fmla="*/ 721737 h 1533023"/>
              <a:gd name="connsiteX35" fmla="*/ 4213357 w 8393514"/>
              <a:gd name="connsiteY35" fmla="*/ 725892 h 1533023"/>
              <a:gd name="connsiteX36" fmla="*/ 4462699 w 8393514"/>
              <a:gd name="connsiteY36" fmla="*/ 1167782 h 1533023"/>
              <a:gd name="connsiteX37" fmla="*/ 4648321 w 8393514"/>
              <a:gd name="connsiteY37" fmla="*/ 1469763 h 1533023"/>
              <a:gd name="connsiteX38" fmla="*/ 5382034 w 8393514"/>
              <a:gd name="connsiteY38" fmla="*/ 923981 h 1533023"/>
              <a:gd name="connsiteX39" fmla="*/ 5554727 w 8393514"/>
              <a:gd name="connsiteY39" fmla="*/ 741591 h 1533023"/>
              <a:gd name="connsiteX40" fmla="*/ 5681246 w 8393514"/>
              <a:gd name="connsiteY40" fmla="*/ 612303 h 1533023"/>
              <a:gd name="connsiteX41" fmla="*/ 6613510 w 8393514"/>
              <a:gd name="connsiteY41" fmla="*/ 12957 h 1533023"/>
              <a:gd name="connsiteX0" fmla="*/ 6613510 w 8393514"/>
              <a:gd name="connsiteY0" fmla="*/ 12955 h 1533021"/>
              <a:gd name="connsiteX1" fmla="*/ 6625977 w 8393514"/>
              <a:gd name="connsiteY1" fmla="*/ 12955 h 1533021"/>
              <a:gd name="connsiteX2" fmla="*/ 6944892 w 8393514"/>
              <a:gd name="connsiteY2" fmla="*/ 187851 h 1533021"/>
              <a:gd name="connsiteX3" fmla="*/ 7062175 w 8393514"/>
              <a:gd name="connsiteY3" fmla="*/ 588249 h 1533021"/>
              <a:gd name="connsiteX4" fmla="*/ 7221629 w 8393514"/>
              <a:gd name="connsiteY4" fmla="*/ 912435 h 1533021"/>
              <a:gd name="connsiteX5" fmla="*/ 8348876 w 8393514"/>
              <a:gd name="connsiteY5" fmla="*/ 678777 h 1533021"/>
              <a:gd name="connsiteX6" fmla="*/ 8393514 w 8393514"/>
              <a:gd name="connsiteY6" fmla="*/ 727367 h 1533021"/>
              <a:gd name="connsiteX7" fmla="*/ 7211471 w 8393514"/>
              <a:gd name="connsiteY7" fmla="*/ 972000 h 1533021"/>
              <a:gd name="connsiteX8" fmla="*/ 7023079 w 8393514"/>
              <a:gd name="connsiteY8" fmla="*/ 612762 h 1533021"/>
              <a:gd name="connsiteX9" fmla="*/ 6625054 w 8393514"/>
              <a:gd name="connsiteY9" fmla="*/ 73444 h 1533021"/>
              <a:gd name="connsiteX10" fmla="*/ 6613972 w 8393514"/>
              <a:gd name="connsiteY10" fmla="*/ 73444 h 1533021"/>
              <a:gd name="connsiteX11" fmla="*/ 5725111 w 8393514"/>
              <a:gd name="connsiteY11" fmla="*/ 653858 h 1533021"/>
              <a:gd name="connsiteX12" fmla="*/ 5596746 w 8393514"/>
              <a:gd name="connsiteY12" fmla="*/ 785455 h 1533021"/>
              <a:gd name="connsiteX13" fmla="*/ 5426824 w 8393514"/>
              <a:gd name="connsiteY13" fmla="*/ 964612 h 1533021"/>
              <a:gd name="connsiteX14" fmla="*/ 5037572 w 8393514"/>
              <a:gd name="connsiteY14" fmla="*/ 1355249 h 1533021"/>
              <a:gd name="connsiteX15" fmla="*/ 4680181 w 8393514"/>
              <a:gd name="connsiteY15" fmla="*/ 1533021 h 1533021"/>
              <a:gd name="connsiteX16" fmla="*/ 4637239 w 8393514"/>
              <a:gd name="connsiteY16" fmla="*/ 1528865 h 1533021"/>
              <a:gd name="connsiteX17" fmla="*/ 4405443 w 8393514"/>
              <a:gd name="connsiteY17" fmla="*/ 1185327 h 1533021"/>
              <a:gd name="connsiteX18" fmla="*/ 4179650 w 8393514"/>
              <a:gd name="connsiteY18" fmla="*/ 775758 h 1533021"/>
              <a:gd name="connsiteX19" fmla="*/ 3311567 w 8393514"/>
              <a:gd name="connsiteY19" fmla="*/ 780838 h 1533021"/>
              <a:gd name="connsiteX20" fmla="*/ 2360834 w 8393514"/>
              <a:gd name="connsiteY20" fmla="*/ 1008016 h 1533021"/>
              <a:gd name="connsiteX21" fmla="*/ 2342497 w 8393514"/>
              <a:gd name="connsiteY21" fmla="*/ 1005788 h 1533021"/>
              <a:gd name="connsiteX22" fmla="*/ 2126238 w 8393514"/>
              <a:gd name="connsiteY22" fmla="*/ 1053886 h 1533021"/>
              <a:gd name="connsiteX23" fmla="*/ 1317343 w 8393514"/>
              <a:gd name="connsiteY23" fmla="*/ 1127019 h 1533021"/>
              <a:gd name="connsiteX24" fmla="*/ 1009685 w 8393514"/>
              <a:gd name="connsiteY24" fmla="*/ 1115589 h 1533021"/>
              <a:gd name="connsiteX25" fmla="*/ 90523 w 8393514"/>
              <a:gd name="connsiteY25" fmla="*/ 755544 h 1533021"/>
              <a:gd name="connsiteX26" fmla="*/ 22895 w 8393514"/>
              <a:gd name="connsiteY26" fmla="*/ 294534 h 1533021"/>
              <a:gd name="connsiteX27" fmla="*/ 33026 w 8393514"/>
              <a:gd name="connsiteY27" fmla="*/ 270634 h 1533021"/>
              <a:gd name="connsiteX28" fmla="*/ 94142 w 8393514"/>
              <a:gd name="connsiteY28" fmla="*/ 270634 h 1533021"/>
              <a:gd name="connsiteX29" fmla="*/ 76235 w 8393514"/>
              <a:gd name="connsiteY29" fmla="*/ 312632 h 1533021"/>
              <a:gd name="connsiteX30" fmla="*/ 140053 w 8393514"/>
              <a:gd name="connsiteY30" fmla="*/ 728874 h 1533021"/>
              <a:gd name="connsiteX31" fmla="*/ 2361283 w 8393514"/>
              <a:gd name="connsiteY31" fmla="*/ 943187 h 1533021"/>
              <a:gd name="connsiteX32" fmla="*/ 2361890 w 8393514"/>
              <a:gd name="connsiteY32" fmla="*/ 945532 h 1533021"/>
              <a:gd name="connsiteX33" fmla="*/ 2418393 w 8393514"/>
              <a:gd name="connsiteY33" fmla="*/ 929890 h 1533021"/>
              <a:gd name="connsiteX34" fmla="*/ 3300486 w 8393514"/>
              <a:gd name="connsiteY34" fmla="*/ 721735 h 1533021"/>
              <a:gd name="connsiteX35" fmla="*/ 4213357 w 8393514"/>
              <a:gd name="connsiteY35" fmla="*/ 725890 h 1533021"/>
              <a:gd name="connsiteX36" fmla="*/ 4462699 w 8393514"/>
              <a:gd name="connsiteY36" fmla="*/ 1167780 h 1533021"/>
              <a:gd name="connsiteX37" fmla="*/ 4648321 w 8393514"/>
              <a:gd name="connsiteY37" fmla="*/ 1469761 h 1533021"/>
              <a:gd name="connsiteX38" fmla="*/ 5382034 w 8393514"/>
              <a:gd name="connsiteY38" fmla="*/ 923979 h 1533021"/>
              <a:gd name="connsiteX39" fmla="*/ 5554727 w 8393514"/>
              <a:gd name="connsiteY39" fmla="*/ 741589 h 1533021"/>
              <a:gd name="connsiteX40" fmla="*/ 5681246 w 8393514"/>
              <a:gd name="connsiteY40" fmla="*/ 612301 h 1533021"/>
              <a:gd name="connsiteX41" fmla="*/ 6613510 w 8393514"/>
              <a:gd name="connsiteY41" fmla="*/ 12955 h 1533021"/>
              <a:gd name="connsiteX0" fmla="*/ 6613510 w 8393514"/>
              <a:gd name="connsiteY0" fmla="*/ 12955 h 1533021"/>
              <a:gd name="connsiteX1" fmla="*/ 6625977 w 8393514"/>
              <a:gd name="connsiteY1" fmla="*/ 12955 h 1533021"/>
              <a:gd name="connsiteX2" fmla="*/ 6944892 w 8393514"/>
              <a:gd name="connsiteY2" fmla="*/ 187851 h 1533021"/>
              <a:gd name="connsiteX3" fmla="*/ 7062175 w 8393514"/>
              <a:gd name="connsiteY3" fmla="*/ 588249 h 1533021"/>
              <a:gd name="connsiteX4" fmla="*/ 7221629 w 8393514"/>
              <a:gd name="connsiteY4" fmla="*/ 912435 h 1533021"/>
              <a:gd name="connsiteX5" fmla="*/ 8348876 w 8393514"/>
              <a:gd name="connsiteY5" fmla="*/ 678777 h 1533021"/>
              <a:gd name="connsiteX6" fmla="*/ 8393514 w 8393514"/>
              <a:gd name="connsiteY6" fmla="*/ 727367 h 1533021"/>
              <a:gd name="connsiteX7" fmla="*/ 7211471 w 8393514"/>
              <a:gd name="connsiteY7" fmla="*/ 972000 h 1533021"/>
              <a:gd name="connsiteX8" fmla="*/ 7023079 w 8393514"/>
              <a:gd name="connsiteY8" fmla="*/ 612762 h 1533021"/>
              <a:gd name="connsiteX9" fmla="*/ 6625054 w 8393514"/>
              <a:gd name="connsiteY9" fmla="*/ 73444 h 1533021"/>
              <a:gd name="connsiteX10" fmla="*/ 6613972 w 8393514"/>
              <a:gd name="connsiteY10" fmla="*/ 73444 h 1533021"/>
              <a:gd name="connsiteX11" fmla="*/ 5725111 w 8393514"/>
              <a:gd name="connsiteY11" fmla="*/ 653858 h 1533021"/>
              <a:gd name="connsiteX12" fmla="*/ 5596746 w 8393514"/>
              <a:gd name="connsiteY12" fmla="*/ 785455 h 1533021"/>
              <a:gd name="connsiteX13" fmla="*/ 5426824 w 8393514"/>
              <a:gd name="connsiteY13" fmla="*/ 964612 h 1533021"/>
              <a:gd name="connsiteX14" fmla="*/ 5037572 w 8393514"/>
              <a:gd name="connsiteY14" fmla="*/ 1355249 h 1533021"/>
              <a:gd name="connsiteX15" fmla="*/ 4680181 w 8393514"/>
              <a:gd name="connsiteY15" fmla="*/ 1533021 h 1533021"/>
              <a:gd name="connsiteX16" fmla="*/ 4637239 w 8393514"/>
              <a:gd name="connsiteY16" fmla="*/ 1528865 h 1533021"/>
              <a:gd name="connsiteX17" fmla="*/ 4405443 w 8393514"/>
              <a:gd name="connsiteY17" fmla="*/ 1185327 h 1533021"/>
              <a:gd name="connsiteX18" fmla="*/ 4179650 w 8393514"/>
              <a:gd name="connsiteY18" fmla="*/ 775758 h 1533021"/>
              <a:gd name="connsiteX19" fmla="*/ 3311567 w 8393514"/>
              <a:gd name="connsiteY19" fmla="*/ 780838 h 1533021"/>
              <a:gd name="connsiteX20" fmla="*/ 2360834 w 8393514"/>
              <a:gd name="connsiteY20" fmla="*/ 1008016 h 1533021"/>
              <a:gd name="connsiteX21" fmla="*/ 2342497 w 8393514"/>
              <a:gd name="connsiteY21" fmla="*/ 1005788 h 1533021"/>
              <a:gd name="connsiteX22" fmla="*/ 2126238 w 8393514"/>
              <a:gd name="connsiteY22" fmla="*/ 1053886 h 1533021"/>
              <a:gd name="connsiteX23" fmla="*/ 1317343 w 8393514"/>
              <a:gd name="connsiteY23" fmla="*/ 1127019 h 1533021"/>
              <a:gd name="connsiteX24" fmla="*/ 1009685 w 8393514"/>
              <a:gd name="connsiteY24" fmla="*/ 1115589 h 1533021"/>
              <a:gd name="connsiteX25" fmla="*/ 90523 w 8393514"/>
              <a:gd name="connsiteY25" fmla="*/ 755544 h 1533021"/>
              <a:gd name="connsiteX26" fmla="*/ 22895 w 8393514"/>
              <a:gd name="connsiteY26" fmla="*/ 294534 h 1533021"/>
              <a:gd name="connsiteX27" fmla="*/ 33026 w 8393514"/>
              <a:gd name="connsiteY27" fmla="*/ 270634 h 1533021"/>
              <a:gd name="connsiteX28" fmla="*/ 94142 w 8393514"/>
              <a:gd name="connsiteY28" fmla="*/ 270634 h 1533021"/>
              <a:gd name="connsiteX29" fmla="*/ 76235 w 8393514"/>
              <a:gd name="connsiteY29" fmla="*/ 312632 h 1533021"/>
              <a:gd name="connsiteX30" fmla="*/ 140053 w 8393514"/>
              <a:gd name="connsiteY30" fmla="*/ 728874 h 1533021"/>
              <a:gd name="connsiteX31" fmla="*/ 2361283 w 8393514"/>
              <a:gd name="connsiteY31" fmla="*/ 943187 h 1533021"/>
              <a:gd name="connsiteX32" fmla="*/ 2361890 w 8393514"/>
              <a:gd name="connsiteY32" fmla="*/ 945532 h 1533021"/>
              <a:gd name="connsiteX33" fmla="*/ 2418393 w 8393514"/>
              <a:gd name="connsiteY33" fmla="*/ 929890 h 1533021"/>
              <a:gd name="connsiteX34" fmla="*/ 3300486 w 8393514"/>
              <a:gd name="connsiteY34" fmla="*/ 721735 h 1533021"/>
              <a:gd name="connsiteX35" fmla="*/ 4213357 w 8393514"/>
              <a:gd name="connsiteY35" fmla="*/ 725890 h 1533021"/>
              <a:gd name="connsiteX36" fmla="*/ 4462699 w 8393514"/>
              <a:gd name="connsiteY36" fmla="*/ 1167780 h 1533021"/>
              <a:gd name="connsiteX37" fmla="*/ 4648321 w 8393514"/>
              <a:gd name="connsiteY37" fmla="*/ 1469761 h 1533021"/>
              <a:gd name="connsiteX38" fmla="*/ 5382034 w 8393514"/>
              <a:gd name="connsiteY38" fmla="*/ 923979 h 1533021"/>
              <a:gd name="connsiteX39" fmla="*/ 5554727 w 8393514"/>
              <a:gd name="connsiteY39" fmla="*/ 741589 h 1533021"/>
              <a:gd name="connsiteX40" fmla="*/ 5681246 w 8393514"/>
              <a:gd name="connsiteY40" fmla="*/ 612301 h 1533021"/>
              <a:gd name="connsiteX41" fmla="*/ 6613510 w 8393514"/>
              <a:gd name="connsiteY41" fmla="*/ 12955 h 1533021"/>
              <a:gd name="connsiteX0" fmla="*/ 6613510 w 8393514"/>
              <a:gd name="connsiteY0" fmla="*/ 4976 h 1525042"/>
              <a:gd name="connsiteX1" fmla="*/ 6625977 w 8393514"/>
              <a:gd name="connsiteY1" fmla="*/ 4976 h 1525042"/>
              <a:gd name="connsiteX2" fmla="*/ 6944892 w 8393514"/>
              <a:gd name="connsiteY2" fmla="*/ 179872 h 1525042"/>
              <a:gd name="connsiteX3" fmla="*/ 7062175 w 8393514"/>
              <a:gd name="connsiteY3" fmla="*/ 580270 h 1525042"/>
              <a:gd name="connsiteX4" fmla="*/ 7221629 w 8393514"/>
              <a:gd name="connsiteY4" fmla="*/ 904456 h 1525042"/>
              <a:gd name="connsiteX5" fmla="*/ 8348876 w 8393514"/>
              <a:gd name="connsiteY5" fmla="*/ 670798 h 1525042"/>
              <a:gd name="connsiteX6" fmla="*/ 8393514 w 8393514"/>
              <a:gd name="connsiteY6" fmla="*/ 719388 h 1525042"/>
              <a:gd name="connsiteX7" fmla="*/ 7211471 w 8393514"/>
              <a:gd name="connsiteY7" fmla="*/ 964021 h 1525042"/>
              <a:gd name="connsiteX8" fmla="*/ 7023079 w 8393514"/>
              <a:gd name="connsiteY8" fmla="*/ 604783 h 1525042"/>
              <a:gd name="connsiteX9" fmla="*/ 6625054 w 8393514"/>
              <a:gd name="connsiteY9" fmla="*/ 65465 h 1525042"/>
              <a:gd name="connsiteX10" fmla="*/ 6613972 w 8393514"/>
              <a:gd name="connsiteY10" fmla="*/ 65465 h 1525042"/>
              <a:gd name="connsiteX11" fmla="*/ 5725111 w 8393514"/>
              <a:gd name="connsiteY11" fmla="*/ 645879 h 1525042"/>
              <a:gd name="connsiteX12" fmla="*/ 5596746 w 8393514"/>
              <a:gd name="connsiteY12" fmla="*/ 777476 h 1525042"/>
              <a:gd name="connsiteX13" fmla="*/ 5426824 w 8393514"/>
              <a:gd name="connsiteY13" fmla="*/ 956633 h 1525042"/>
              <a:gd name="connsiteX14" fmla="*/ 5037572 w 8393514"/>
              <a:gd name="connsiteY14" fmla="*/ 1347270 h 1525042"/>
              <a:gd name="connsiteX15" fmla="*/ 4680181 w 8393514"/>
              <a:gd name="connsiteY15" fmla="*/ 1525042 h 1525042"/>
              <a:gd name="connsiteX16" fmla="*/ 4637239 w 8393514"/>
              <a:gd name="connsiteY16" fmla="*/ 1520886 h 1525042"/>
              <a:gd name="connsiteX17" fmla="*/ 4405443 w 8393514"/>
              <a:gd name="connsiteY17" fmla="*/ 1177348 h 1525042"/>
              <a:gd name="connsiteX18" fmla="*/ 4179650 w 8393514"/>
              <a:gd name="connsiteY18" fmla="*/ 767779 h 1525042"/>
              <a:gd name="connsiteX19" fmla="*/ 3311567 w 8393514"/>
              <a:gd name="connsiteY19" fmla="*/ 772859 h 1525042"/>
              <a:gd name="connsiteX20" fmla="*/ 2360834 w 8393514"/>
              <a:gd name="connsiteY20" fmla="*/ 1000037 h 1525042"/>
              <a:gd name="connsiteX21" fmla="*/ 2342497 w 8393514"/>
              <a:gd name="connsiteY21" fmla="*/ 997809 h 1525042"/>
              <a:gd name="connsiteX22" fmla="*/ 2126238 w 8393514"/>
              <a:gd name="connsiteY22" fmla="*/ 1045907 h 1525042"/>
              <a:gd name="connsiteX23" fmla="*/ 1317343 w 8393514"/>
              <a:gd name="connsiteY23" fmla="*/ 1119040 h 1525042"/>
              <a:gd name="connsiteX24" fmla="*/ 1009685 w 8393514"/>
              <a:gd name="connsiteY24" fmla="*/ 1107610 h 1525042"/>
              <a:gd name="connsiteX25" fmla="*/ 90523 w 8393514"/>
              <a:gd name="connsiteY25" fmla="*/ 747565 h 1525042"/>
              <a:gd name="connsiteX26" fmla="*/ 22895 w 8393514"/>
              <a:gd name="connsiteY26" fmla="*/ 286555 h 1525042"/>
              <a:gd name="connsiteX27" fmla="*/ 33026 w 8393514"/>
              <a:gd name="connsiteY27" fmla="*/ 262655 h 1525042"/>
              <a:gd name="connsiteX28" fmla="*/ 94142 w 8393514"/>
              <a:gd name="connsiteY28" fmla="*/ 262655 h 1525042"/>
              <a:gd name="connsiteX29" fmla="*/ 76235 w 8393514"/>
              <a:gd name="connsiteY29" fmla="*/ 304653 h 1525042"/>
              <a:gd name="connsiteX30" fmla="*/ 140053 w 8393514"/>
              <a:gd name="connsiteY30" fmla="*/ 720895 h 1525042"/>
              <a:gd name="connsiteX31" fmla="*/ 2361283 w 8393514"/>
              <a:gd name="connsiteY31" fmla="*/ 935208 h 1525042"/>
              <a:gd name="connsiteX32" fmla="*/ 2361890 w 8393514"/>
              <a:gd name="connsiteY32" fmla="*/ 937553 h 1525042"/>
              <a:gd name="connsiteX33" fmla="*/ 2418393 w 8393514"/>
              <a:gd name="connsiteY33" fmla="*/ 921911 h 1525042"/>
              <a:gd name="connsiteX34" fmla="*/ 3300486 w 8393514"/>
              <a:gd name="connsiteY34" fmla="*/ 713756 h 1525042"/>
              <a:gd name="connsiteX35" fmla="*/ 4213357 w 8393514"/>
              <a:gd name="connsiteY35" fmla="*/ 717911 h 1525042"/>
              <a:gd name="connsiteX36" fmla="*/ 4462699 w 8393514"/>
              <a:gd name="connsiteY36" fmla="*/ 1159801 h 1525042"/>
              <a:gd name="connsiteX37" fmla="*/ 4648321 w 8393514"/>
              <a:gd name="connsiteY37" fmla="*/ 1461782 h 1525042"/>
              <a:gd name="connsiteX38" fmla="*/ 5382034 w 8393514"/>
              <a:gd name="connsiteY38" fmla="*/ 916000 h 1525042"/>
              <a:gd name="connsiteX39" fmla="*/ 5554727 w 8393514"/>
              <a:gd name="connsiteY39" fmla="*/ 733610 h 1525042"/>
              <a:gd name="connsiteX40" fmla="*/ 5681246 w 8393514"/>
              <a:gd name="connsiteY40" fmla="*/ 604322 h 1525042"/>
              <a:gd name="connsiteX41" fmla="*/ 6613510 w 8393514"/>
              <a:gd name="connsiteY41" fmla="*/ 4976 h 1525042"/>
              <a:gd name="connsiteX0" fmla="*/ 6613510 w 8393514"/>
              <a:gd name="connsiteY0" fmla="*/ 4976 h 1525042"/>
              <a:gd name="connsiteX1" fmla="*/ 6625977 w 8393514"/>
              <a:gd name="connsiteY1" fmla="*/ 4976 h 1525042"/>
              <a:gd name="connsiteX2" fmla="*/ 6944892 w 8393514"/>
              <a:gd name="connsiteY2" fmla="*/ 179872 h 1525042"/>
              <a:gd name="connsiteX3" fmla="*/ 7062175 w 8393514"/>
              <a:gd name="connsiteY3" fmla="*/ 580270 h 1525042"/>
              <a:gd name="connsiteX4" fmla="*/ 7221629 w 8393514"/>
              <a:gd name="connsiteY4" fmla="*/ 904456 h 1525042"/>
              <a:gd name="connsiteX5" fmla="*/ 8348876 w 8393514"/>
              <a:gd name="connsiteY5" fmla="*/ 670798 h 1525042"/>
              <a:gd name="connsiteX6" fmla="*/ 8393514 w 8393514"/>
              <a:gd name="connsiteY6" fmla="*/ 719388 h 1525042"/>
              <a:gd name="connsiteX7" fmla="*/ 7211471 w 8393514"/>
              <a:gd name="connsiteY7" fmla="*/ 964021 h 1525042"/>
              <a:gd name="connsiteX8" fmla="*/ 7023079 w 8393514"/>
              <a:gd name="connsiteY8" fmla="*/ 604783 h 1525042"/>
              <a:gd name="connsiteX9" fmla="*/ 6625054 w 8393514"/>
              <a:gd name="connsiteY9" fmla="*/ 65465 h 1525042"/>
              <a:gd name="connsiteX10" fmla="*/ 6613972 w 8393514"/>
              <a:gd name="connsiteY10" fmla="*/ 65465 h 1525042"/>
              <a:gd name="connsiteX11" fmla="*/ 5725111 w 8393514"/>
              <a:gd name="connsiteY11" fmla="*/ 645879 h 1525042"/>
              <a:gd name="connsiteX12" fmla="*/ 5596746 w 8393514"/>
              <a:gd name="connsiteY12" fmla="*/ 777476 h 1525042"/>
              <a:gd name="connsiteX13" fmla="*/ 5426824 w 8393514"/>
              <a:gd name="connsiteY13" fmla="*/ 956633 h 1525042"/>
              <a:gd name="connsiteX14" fmla="*/ 5037572 w 8393514"/>
              <a:gd name="connsiteY14" fmla="*/ 1347270 h 1525042"/>
              <a:gd name="connsiteX15" fmla="*/ 4680181 w 8393514"/>
              <a:gd name="connsiteY15" fmla="*/ 1525042 h 1525042"/>
              <a:gd name="connsiteX16" fmla="*/ 4637239 w 8393514"/>
              <a:gd name="connsiteY16" fmla="*/ 1520886 h 1525042"/>
              <a:gd name="connsiteX17" fmla="*/ 4405443 w 8393514"/>
              <a:gd name="connsiteY17" fmla="*/ 1177348 h 1525042"/>
              <a:gd name="connsiteX18" fmla="*/ 4179650 w 8393514"/>
              <a:gd name="connsiteY18" fmla="*/ 767779 h 1525042"/>
              <a:gd name="connsiteX19" fmla="*/ 3311567 w 8393514"/>
              <a:gd name="connsiteY19" fmla="*/ 772859 h 1525042"/>
              <a:gd name="connsiteX20" fmla="*/ 2360834 w 8393514"/>
              <a:gd name="connsiteY20" fmla="*/ 1000037 h 1525042"/>
              <a:gd name="connsiteX21" fmla="*/ 2342497 w 8393514"/>
              <a:gd name="connsiteY21" fmla="*/ 997809 h 1525042"/>
              <a:gd name="connsiteX22" fmla="*/ 2126238 w 8393514"/>
              <a:gd name="connsiteY22" fmla="*/ 1045907 h 1525042"/>
              <a:gd name="connsiteX23" fmla="*/ 1317343 w 8393514"/>
              <a:gd name="connsiteY23" fmla="*/ 1119040 h 1525042"/>
              <a:gd name="connsiteX24" fmla="*/ 1009685 w 8393514"/>
              <a:gd name="connsiteY24" fmla="*/ 1107610 h 1525042"/>
              <a:gd name="connsiteX25" fmla="*/ 90523 w 8393514"/>
              <a:gd name="connsiteY25" fmla="*/ 747565 h 1525042"/>
              <a:gd name="connsiteX26" fmla="*/ 22895 w 8393514"/>
              <a:gd name="connsiteY26" fmla="*/ 286555 h 1525042"/>
              <a:gd name="connsiteX27" fmla="*/ 33026 w 8393514"/>
              <a:gd name="connsiteY27" fmla="*/ 262655 h 1525042"/>
              <a:gd name="connsiteX28" fmla="*/ 94142 w 8393514"/>
              <a:gd name="connsiteY28" fmla="*/ 262655 h 1525042"/>
              <a:gd name="connsiteX29" fmla="*/ 76235 w 8393514"/>
              <a:gd name="connsiteY29" fmla="*/ 304653 h 1525042"/>
              <a:gd name="connsiteX30" fmla="*/ 140053 w 8393514"/>
              <a:gd name="connsiteY30" fmla="*/ 720895 h 1525042"/>
              <a:gd name="connsiteX31" fmla="*/ 2361283 w 8393514"/>
              <a:gd name="connsiteY31" fmla="*/ 935208 h 1525042"/>
              <a:gd name="connsiteX32" fmla="*/ 2361890 w 8393514"/>
              <a:gd name="connsiteY32" fmla="*/ 937553 h 1525042"/>
              <a:gd name="connsiteX33" fmla="*/ 2418393 w 8393514"/>
              <a:gd name="connsiteY33" fmla="*/ 921911 h 1525042"/>
              <a:gd name="connsiteX34" fmla="*/ 3300486 w 8393514"/>
              <a:gd name="connsiteY34" fmla="*/ 713756 h 1525042"/>
              <a:gd name="connsiteX35" fmla="*/ 4213357 w 8393514"/>
              <a:gd name="connsiteY35" fmla="*/ 717911 h 1525042"/>
              <a:gd name="connsiteX36" fmla="*/ 4462699 w 8393514"/>
              <a:gd name="connsiteY36" fmla="*/ 1159801 h 1525042"/>
              <a:gd name="connsiteX37" fmla="*/ 4648321 w 8393514"/>
              <a:gd name="connsiteY37" fmla="*/ 1461782 h 1525042"/>
              <a:gd name="connsiteX38" fmla="*/ 5382034 w 8393514"/>
              <a:gd name="connsiteY38" fmla="*/ 916000 h 1525042"/>
              <a:gd name="connsiteX39" fmla="*/ 5554727 w 8393514"/>
              <a:gd name="connsiteY39" fmla="*/ 733610 h 1525042"/>
              <a:gd name="connsiteX40" fmla="*/ 5681246 w 8393514"/>
              <a:gd name="connsiteY40" fmla="*/ 604322 h 1525042"/>
              <a:gd name="connsiteX41" fmla="*/ 6613510 w 8393514"/>
              <a:gd name="connsiteY41" fmla="*/ 4976 h 1525042"/>
              <a:gd name="connsiteX0" fmla="*/ 6613510 w 8393514"/>
              <a:gd name="connsiteY0" fmla="*/ 533 h 1520599"/>
              <a:gd name="connsiteX1" fmla="*/ 6625977 w 8393514"/>
              <a:gd name="connsiteY1" fmla="*/ 533 h 1520599"/>
              <a:gd name="connsiteX2" fmla="*/ 6944892 w 8393514"/>
              <a:gd name="connsiteY2" fmla="*/ 175429 h 1520599"/>
              <a:gd name="connsiteX3" fmla="*/ 7062175 w 8393514"/>
              <a:gd name="connsiteY3" fmla="*/ 575827 h 1520599"/>
              <a:gd name="connsiteX4" fmla="*/ 7221629 w 8393514"/>
              <a:gd name="connsiteY4" fmla="*/ 900013 h 1520599"/>
              <a:gd name="connsiteX5" fmla="*/ 8348876 w 8393514"/>
              <a:gd name="connsiteY5" fmla="*/ 666355 h 1520599"/>
              <a:gd name="connsiteX6" fmla="*/ 8393514 w 8393514"/>
              <a:gd name="connsiteY6" fmla="*/ 714945 h 1520599"/>
              <a:gd name="connsiteX7" fmla="*/ 7211471 w 8393514"/>
              <a:gd name="connsiteY7" fmla="*/ 959578 h 1520599"/>
              <a:gd name="connsiteX8" fmla="*/ 7023079 w 8393514"/>
              <a:gd name="connsiteY8" fmla="*/ 600340 h 1520599"/>
              <a:gd name="connsiteX9" fmla="*/ 6625054 w 8393514"/>
              <a:gd name="connsiteY9" fmla="*/ 61022 h 1520599"/>
              <a:gd name="connsiteX10" fmla="*/ 6613972 w 8393514"/>
              <a:gd name="connsiteY10" fmla="*/ 61022 h 1520599"/>
              <a:gd name="connsiteX11" fmla="*/ 5725111 w 8393514"/>
              <a:gd name="connsiteY11" fmla="*/ 641436 h 1520599"/>
              <a:gd name="connsiteX12" fmla="*/ 5596746 w 8393514"/>
              <a:gd name="connsiteY12" fmla="*/ 773033 h 1520599"/>
              <a:gd name="connsiteX13" fmla="*/ 5426824 w 8393514"/>
              <a:gd name="connsiteY13" fmla="*/ 952190 h 1520599"/>
              <a:gd name="connsiteX14" fmla="*/ 5037572 w 8393514"/>
              <a:gd name="connsiteY14" fmla="*/ 1342827 h 1520599"/>
              <a:gd name="connsiteX15" fmla="*/ 4680181 w 8393514"/>
              <a:gd name="connsiteY15" fmla="*/ 1520599 h 1520599"/>
              <a:gd name="connsiteX16" fmla="*/ 4637239 w 8393514"/>
              <a:gd name="connsiteY16" fmla="*/ 1516443 h 1520599"/>
              <a:gd name="connsiteX17" fmla="*/ 4405443 w 8393514"/>
              <a:gd name="connsiteY17" fmla="*/ 1172905 h 1520599"/>
              <a:gd name="connsiteX18" fmla="*/ 4179650 w 8393514"/>
              <a:gd name="connsiteY18" fmla="*/ 763336 h 1520599"/>
              <a:gd name="connsiteX19" fmla="*/ 3311567 w 8393514"/>
              <a:gd name="connsiteY19" fmla="*/ 768416 h 1520599"/>
              <a:gd name="connsiteX20" fmla="*/ 2360834 w 8393514"/>
              <a:gd name="connsiteY20" fmla="*/ 995594 h 1520599"/>
              <a:gd name="connsiteX21" fmla="*/ 2342497 w 8393514"/>
              <a:gd name="connsiteY21" fmla="*/ 993366 h 1520599"/>
              <a:gd name="connsiteX22" fmla="*/ 2126238 w 8393514"/>
              <a:gd name="connsiteY22" fmla="*/ 1041464 h 1520599"/>
              <a:gd name="connsiteX23" fmla="*/ 1317343 w 8393514"/>
              <a:gd name="connsiteY23" fmla="*/ 1114597 h 1520599"/>
              <a:gd name="connsiteX24" fmla="*/ 1009685 w 8393514"/>
              <a:gd name="connsiteY24" fmla="*/ 1103167 h 1520599"/>
              <a:gd name="connsiteX25" fmla="*/ 90523 w 8393514"/>
              <a:gd name="connsiteY25" fmla="*/ 743122 h 1520599"/>
              <a:gd name="connsiteX26" fmla="*/ 22895 w 8393514"/>
              <a:gd name="connsiteY26" fmla="*/ 282112 h 1520599"/>
              <a:gd name="connsiteX27" fmla="*/ 33026 w 8393514"/>
              <a:gd name="connsiteY27" fmla="*/ 258212 h 1520599"/>
              <a:gd name="connsiteX28" fmla="*/ 94142 w 8393514"/>
              <a:gd name="connsiteY28" fmla="*/ 258212 h 1520599"/>
              <a:gd name="connsiteX29" fmla="*/ 76235 w 8393514"/>
              <a:gd name="connsiteY29" fmla="*/ 300210 h 1520599"/>
              <a:gd name="connsiteX30" fmla="*/ 140053 w 8393514"/>
              <a:gd name="connsiteY30" fmla="*/ 716452 h 1520599"/>
              <a:gd name="connsiteX31" fmla="*/ 2361283 w 8393514"/>
              <a:gd name="connsiteY31" fmla="*/ 930765 h 1520599"/>
              <a:gd name="connsiteX32" fmla="*/ 2361890 w 8393514"/>
              <a:gd name="connsiteY32" fmla="*/ 933110 h 1520599"/>
              <a:gd name="connsiteX33" fmla="*/ 2418393 w 8393514"/>
              <a:gd name="connsiteY33" fmla="*/ 917468 h 1520599"/>
              <a:gd name="connsiteX34" fmla="*/ 3300486 w 8393514"/>
              <a:gd name="connsiteY34" fmla="*/ 709313 h 1520599"/>
              <a:gd name="connsiteX35" fmla="*/ 4213357 w 8393514"/>
              <a:gd name="connsiteY35" fmla="*/ 713468 h 1520599"/>
              <a:gd name="connsiteX36" fmla="*/ 4462699 w 8393514"/>
              <a:gd name="connsiteY36" fmla="*/ 1155358 h 1520599"/>
              <a:gd name="connsiteX37" fmla="*/ 4648321 w 8393514"/>
              <a:gd name="connsiteY37" fmla="*/ 1457339 h 1520599"/>
              <a:gd name="connsiteX38" fmla="*/ 5382034 w 8393514"/>
              <a:gd name="connsiteY38" fmla="*/ 911557 h 1520599"/>
              <a:gd name="connsiteX39" fmla="*/ 5554727 w 8393514"/>
              <a:gd name="connsiteY39" fmla="*/ 729167 h 1520599"/>
              <a:gd name="connsiteX40" fmla="*/ 5681246 w 8393514"/>
              <a:gd name="connsiteY40" fmla="*/ 599879 h 1520599"/>
              <a:gd name="connsiteX41" fmla="*/ 6613510 w 8393514"/>
              <a:gd name="connsiteY41" fmla="*/ 533 h 1520599"/>
              <a:gd name="connsiteX0" fmla="*/ 6613510 w 8393514"/>
              <a:gd name="connsiteY0" fmla="*/ 11170 h 1531236"/>
              <a:gd name="connsiteX1" fmla="*/ 6625977 w 8393514"/>
              <a:gd name="connsiteY1" fmla="*/ 11170 h 1531236"/>
              <a:gd name="connsiteX2" fmla="*/ 6925347 w 8393514"/>
              <a:gd name="connsiteY2" fmla="*/ 161971 h 1531236"/>
              <a:gd name="connsiteX3" fmla="*/ 7062175 w 8393514"/>
              <a:gd name="connsiteY3" fmla="*/ 586464 h 1531236"/>
              <a:gd name="connsiteX4" fmla="*/ 7221629 w 8393514"/>
              <a:gd name="connsiteY4" fmla="*/ 910650 h 1531236"/>
              <a:gd name="connsiteX5" fmla="*/ 8348876 w 8393514"/>
              <a:gd name="connsiteY5" fmla="*/ 676992 h 1531236"/>
              <a:gd name="connsiteX6" fmla="*/ 8393514 w 8393514"/>
              <a:gd name="connsiteY6" fmla="*/ 725582 h 1531236"/>
              <a:gd name="connsiteX7" fmla="*/ 7211471 w 8393514"/>
              <a:gd name="connsiteY7" fmla="*/ 970215 h 1531236"/>
              <a:gd name="connsiteX8" fmla="*/ 7023079 w 8393514"/>
              <a:gd name="connsiteY8" fmla="*/ 610977 h 1531236"/>
              <a:gd name="connsiteX9" fmla="*/ 6625054 w 8393514"/>
              <a:gd name="connsiteY9" fmla="*/ 71659 h 1531236"/>
              <a:gd name="connsiteX10" fmla="*/ 6613972 w 8393514"/>
              <a:gd name="connsiteY10" fmla="*/ 71659 h 1531236"/>
              <a:gd name="connsiteX11" fmla="*/ 5725111 w 8393514"/>
              <a:gd name="connsiteY11" fmla="*/ 652073 h 1531236"/>
              <a:gd name="connsiteX12" fmla="*/ 5596746 w 8393514"/>
              <a:gd name="connsiteY12" fmla="*/ 783670 h 1531236"/>
              <a:gd name="connsiteX13" fmla="*/ 5426824 w 8393514"/>
              <a:gd name="connsiteY13" fmla="*/ 962827 h 1531236"/>
              <a:gd name="connsiteX14" fmla="*/ 5037572 w 8393514"/>
              <a:gd name="connsiteY14" fmla="*/ 1353464 h 1531236"/>
              <a:gd name="connsiteX15" fmla="*/ 4680181 w 8393514"/>
              <a:gd name="connsiteY15" fmla="*/ 1531236 h 1531236"/>
              <a:gd name="connsiteX16" fmla="*/ 4637239 w 8393514"/>
              <a:gd name="connsiteY16" fmla="*/ 1527080 h 1531236"/>
              <a:gd name="connsiteX17" fmla="*/ 4405443 w 8393514"/>
              <a:gd name="connsiteY17" fmla="*/ 1183542 h 1531236"/>
              <a:gd name="connsiteX18" fmla="*/ 4179650 w 8393514"/>
              <a:gd name="connsiteY18" fmla="*/ 773973 h 1531236"/>
              <a:gd name="connsiteX19" fmla="*/ 3311567 w 8393514"/>
              <a:gd name="connsiteY19" fmla="*/ 779053 h 1531236"/>
              <a:gd name="connsiteX20" fmla="*/ 2360834 w 8393514"/>
              <a:gd name="connsiteY20" fmla="*/ 1006231 h 1531236"/>
              <a:gd name="connsiteX21" fmla="*/ 2342497 w 8393514"/>
              <a:gd name="connsiteY21" fmla="*/ 1004003 h 1531236"/>
              <a:gd name="connsiteX22" fmla="*/ 2126238 w 8393514"/>
              <a:gd name="connsiteY22" fmla="*/ 1052101 h 1531236"/>
              <a:gd name="connsiteX23" fmla="*/ 1317343 w 8393514"/>
              <a:gd name="connsiteY23" fmla="*/ 1125234 h 1531236"/>
              <a:gd name="connsiteX24" fmla="*/ 1009685 w 8393514"/>
              <a:gd name="connsiteY24" fmla="*/ 1113804 h 1531236"/>
              <a:gd name="connsiteX25" fmla="*/ 90523 w 8393514"/>
              <a:gd name="connsiteY25" fmla="*/ 753759 h 1531236"/>
              <a:gd name="connsiteX26" fmla="*/ 22895 w 8393514"/>
              <a:gd name="connsiteY26" fmla="*/ 292749 h 1531236"/>
              <a:gd name="connsiteX27" fmla="*/ 33026 w 8393514"/>
              <a:gd name="connsiteY27" fmla="*/ 268849 h 1531236"/>
              <a:gd name="connsiteX28" fmla="*/ 94142 w 8393514"/>
              <a:gd name="connsiteY28" fmla="*/ 268849 h 1531236"/>
              <a:gd name="connsiteX29" fmla="*/ 76235 w 8393514"/>
              <a:gd name="connsiteY29" fmla="*/ 310847 h 1531236"/>
              <a:gd name="connsiteX30" fmla="*/ 140053 w 8393514"/>
              <a:gd name="connsiteY30" fmla="*/ 727089 h 1531236"/>
              <a:gd name="connsiteX31" fmla="*/ 2361283 w 8393514"/>
              <a:gd name="connsiteY31" fmla="*/ 941402 h 1531236"/>
              <a:gd name="connsiteX32" fmla="*/ 2361890 w 8393514"/>
              <a:gd name="connsiteY32" fmla="*/ 943747 h 1531236"/>
              <a:gd name="connsiteX33" fmla="*/ 2418393 w 8393514"/>
              <a:gd name="connsiteY33" fmla="*/ 928105 h 1531236"/>
              <a:gd name="connsiteX34" fmla="*/ 3300486 w 8393514"/>
              <a:gd name="connsiteY34" fmla="*/ 719950 h 1531236"/>
              <a:gd name="connsiteX35" fmla="*/ 4213357 w 8393514"/>
              <a:gd name="connsiteY35" fmla="*/ 724105 h 1531236"/>
              <a:gd name="connsiteX36" fmla="*/ 4462699 w 8393514"/>
              <a:gd name="connsiteY36" fmla="*/ 1165995 h 1531236"/>
              <a:gd name="connsiteX37" fmla="*/ 4648321 w 8393514"/>
              <a:gd name="connsiteY37" fmla="*/ 1467976 h 1531236"/>
              <a:gd name="connsiteX38" fmla="*/ 5382034 w 8393514"/>
              <a:gd name="connsiteY38" fmla="*/ 922194 h 1531236"/>
              <a:gd name="connsiteX39" fmla="*/ 5554727 w 8393514"/>
              <a:gd name="connsiteY39" fmla="*/ 739804 h 1531236"/>
              <a:gd name="connsiteX40" fmla="*/ 5681246 w 8393514"/>
              <a:gd name="connsiteY40" fmla="*/ 610516 h 1531236"/>
              <a:gd name="connsiteX41" fmla="*/ 6613510 w 8393514"/>
              <a:gd name="connsiteY41" fmla="*/ 11170 h 1531236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8124 h 1528190"/>
              <a:gd name="connsiteX1" fmla="*/ 6625977 w 8393514"/>
              <a:gd name="connsiteY1" fmla="*/ 8124 h 1528190"/>
              <a:gd name="connsiteX2" fmla="*/ 7062175 w 8393514"/>
              <a:gd name="connsiteY2" fmla="*/ 583418 h 1528190"/>
              <a:gd name="connsiteX3" fmla="*/ 7221629 w 8393514"/>
              <a:gd name="connsiteY3" fmla="*/ 907604 h 1528190"/>
              <a:gd name="connsiteX4" fmla="*/ 8348876 w 8393514"/>
              <a:gd name="connsiteY4" fmla="*/ 673946 h 1528190"/>
              <a:gd name="connsiteX5" fmla="*/ 8393514 w 8393514"/>
              <a:gd name="connsiteY5" fmla="*/ 722536 h 1528190"/>
              <a:gd name="connsiteX6" fmla="*/ 7211471 w 8393514"/>
              <a:gd name="connsiteY6" fmla="*/ 967169 h 1528190"/>
              <a:gd name="connsiteX7" fmla="*/ 7023079 w 8393514"/>
              <a:gd name="connsiteY7" fmla="*/ 607931 h 1528190"/>
              <a:gd name="connsiteX8" fmla="*/ 6625054 w 8393514"/>
              <a:gd name="connsiteY8" fmla="*/ 68613 h 1528190"/>
              <a:gd name="connsiteX9" fmla="*/ 6613972 w 8393514"/>
              <a:gd name="connsiteY9" fmla="*/ 68613 h 1528190"/>
              <a:gd name="connsiteX10" fmla="*/ 5725111 w 8393514"/>
              <a:gd name="connsiteY10" fmla="*/ 649027 h 1528190"/>
              <a:gd name="connsiteX11" fmla="*/ 5596746 w 8393514"/>
              <a:gd name="connsiteY11" fmla="*/ 780624 h 1528190"/>
              <a:gd name="connsiteX12" fmla="*/ 5426824 w 8393514"/>
              <a:gd name="connsiteY12" fmla="*/ 959781 h 1528190"/>
              <a:gd name="connsiteX13" fmla="*/ 5037572 w 8393514"/>
              <a:gd name="connsiteY13" fmla="*/ 1350418 h 1528190"/>
              <a:gd name="connsiteX14" fmla="*/ 4680181 w 8393514"/>
              <a:gd name="connsiteY14" fmla="*/ 1528190 h 1528190"/>
              <a:gd name="connsiteX15" fmla="*/ 4637239 w 8393514"/>
              <a:gd name="connsiteY15" fmla="*/ 1524034 h 1528190"/>
              <a:gd name="connsiteX16" fmla="*/ 4405443 w 8393514"/>
              <a:gd name="connsiteY16" fmla="*/ 1180496 h 1528190"/>
              <a:gd name="connsiteX17" fmla="*/ 4179650 w 8393514"/>
              <a:gd name="connsiteY17" fmla="*/ 770927 h 1528190"/>
              <a:gd name="connsiteX18" fmla="*/ 3311567 w 8393514"/>
              <a:gd name="connsiteY18" fmla="*/ 776007 h 1528190"/>
              <a:gd name="connsiteX19" fmla="*/ 2360834 w 8393514"/>
              <a:gd name="connsiteY19" fmla="*/ 1003185 h 1528190"/>
              <a:gd name="connsiteX20" fmla="*/ 2342497 w 8393514"/>
              <a:gd name="connsiteY20" fmla="*/ 1000957 h 1528190"/>
              <a:gd name="connsiteX21" fmla="*/ 2126238 w 8393514"/>
              <a:gd name="connsiteY21" fmla="*/ 1049055 h 1528190"/>
              <a:gd name="connsiteX22" fmla="*/ 1317343 w 8393514"/>
              <a:gd name="connsiteY22" fmla="*/ 1122188 h 1528190"/>
              <a:gd name="connsiteX23" fmla="*/ 1009685 w 8393514"/>
              <a:gd name="connsiteY23" fmla="*/ 1110758 h 1528190"/>
              <a:gd name="connsiteX24" fmla="*/ 90523 w 8393514"/>
              <a:gd name="connsiteY24" fmla="*/ 750713 h 1528190"/>
              <a:gd name="connsiteX25" fmla="*/ 22895 w 8393514"/>
              <a:gd name="connsiteY25" fmla="*/ 289703 h 1528190"/>
              <a:gd name="connsiteX26" fmla="*/ 33026 w 8393514"/>
              <a:gd name="connsiteY26" fmla="*/ 265803 h 1528190"/>
              <a:gd name="connsiteX27" fmla="*/ 94142 w 8393514"/>
              <a:gd name="connsiteY27" fmla="*/ 265803 h 1528190"/>
              <a:gd name="connsiteX28" fmla="*/ 76235 w 8393514"/>
              <a:gd name="connsiteY28" fmla="*/ 307801 h 1528190"/>
              <a:gd name="connsiteX29" fmla="*/ 140053 w 8393514"/>
              <a:gd name="connsiteY29" fmla="*/ 724043 h 1528190"/>
              <a:gd name="connsiteX30" fmla="*/ 2361283 w 8393514"/>
              <a:gd name="connsiteY30" fmla="*/ 938356 h 1528190"/>
              <a:gd name="connsiteX31" fmla="*/ 2361890 w 8393514"/>
              <a:gd name="connsiteY31" fmla="*/ 940701 h 1528190"/>
              <a:gd name="connsiteX32" fmla="*/ 2418393 w 8393514"/>
              <a:gd name="connsiteY32" fmla="*/ 925059 h 1528190"/>
              <a:gd name="connsiteX33" fmla="*/ 3300486 w 8393514"/>
              <a:gd name="connsiteY33" fmla="*/ 716904 h 1528190"/>
              <a:gd name="connsiteX34" fmla="*/ 4213357 w 8393514"/>
              <a:gd name="connsiteY34" fmla="*/ 721059 h 1528190"/>
              <a:gd name="connsiteX35" fmla="*/ 4462699 w 8393514"/>
              <a:gd name="connsiteY35" fmla="*/ 1162949 h 1528190"/>
              <a:gd name="connsiteX36" fmla="*/ 4648321 w 8393514"/>
              <a:gd name="connsiteY36" fmla="*/ 1464930 h 1528190"/>
              <a:gd name="connsiteX37" fmla="*/ 5382034 w 8393514"/>
              <a:gd name="connsiteY37" fmla="*/ 919148 h 1528190"/>
              <a:gd name="connsiteX38" fmla="*/ 5554727 w 8393514"/>
              <a:gd name="connsiteY38" fmla="*/ 736758 h 1528190"/>
              <a:gd name="connsiteX39" fmla="*/ 5681246 w 8393514"/>
              <a:gd name="connsiteY39" fmla="*/ 607470 h 1528190"/>
              <a:gd name="connsiteX40" fmla="*/ 6613510 w 8393514"/>
              <a:gd name="connsiteY40" fmla="*/ 8124 h 1528190"/>
              <a:gd name="connsiteX0" fmla="*/ 6613510 w 8393514"/>
              <a:gd name="connsiteY0" fmla="*/ 1470 h 1521536"/>
              <a:gd name="connsiteX1" fmla="*/ 6625977 w 8393514"/>
              <a:gd name="connsiteY1" fmla="*/ 1470 h 1521536"/>
              <a:gd name="connsiteX2" fmla="*/ 7062175 w 8393514"/>
              <a:gd name="connsiteY2" fmla="*/ 576764 h 1521536"/>
              <a:gd name="connsiteX3" fmla="*/ 7221629 w 8393514"/>
              <a:gd name="connsiteY3" fmla="*/ 900950 h 1521536"/>
              <a:gd name="connsiteX4" fmla="*/ 8348876 w 8393514"/>
              <a:gd name="connsiteY4" fmla="*/ 667292 h 1521536"/>
              <a:gd name="connsiteX5" fmla="*/ 8393514 w 8393514"/>
              <a:gd name="connsiteY5" fmla="*/ 715882 h 1521536"/>
              <a:gd name="connsiteX6" fmla="*/ 7211471 w 8393514"/>
              <a:gd name="connsiteY6" fmla="*/ 960515 h 1521536"/>
              <a:gd name="connsiteX7" fmla="*/ 7023079 w 8393514"/>
              <a:gd name="connsiteY7" fmla="*/ 601277 h 1521536"/>
              <a:gd name="connsiteX8" fmla="*/ 6625054 w 8393514"/>
              <a:gd name="connsiteY8" fmla="*/ 61959 h 1521536"/>
              <a:gd name="connsiteX9" fmla="*/ 6613972 w 8393514"/>
              <a:gd name="connsiteY9" fmla="*/ 61959 h 1521536"/>
              <a:gd name="connsiteX10" fmla="*/ 5725111 w 8393514"/>
              <a:gd name="connsiteY10" fmla="*/ 642373 h 1521536"/>
              <a:gd name="connsiteX11" fmla="*/ 5596746 w 8393514"/>
              <a:gd name="connsiteY11" fmla="*/ 773970 h 1521536"/>
              <a:gd name="connsiteX12" fmla="*/ 5426824 w 8393514"/>
              <a:gd name="connsiteY12" fmla="*/ 953127 h 1521536"/>
              <a:gd name="connsiteX13" fmla="*/ 5037572 w 8393514"/>
              <a:gd name="connsiteY13" fmla="*/ 1343764 h 1521536"/>
              <a:gd name="connsiteX14" fmla="*/ 4680181 w 8393514"/>
              <a:gd name="connsiteY14" fmla="*/ 1521536 h 1521536"/>
              <a:gd name="connsiteX15" fmla="*/ 4637239 w 8393514"/>
              <a:gd name="connsiteY15" fmla="*/ 1517380 h 1521536"/>
              <a:gd name="connsiteX16" fmla="*/ 4405443 w 8393514"/>
              <a:gd name="connsiteY16" fmla="*/ 1173842 h 1521536"/>
              <a:gd name="connsiteX17" fmla="*/ 4179650 w 8393514"/>
              <a:gd name="connsiteY17" fmla="*/ 764273 h 1521536"/>
              <a:gd name="connsiteX18" fmla="*/ 3311567 w 8393514"/>
              <a:gd name="connsiteY18" fmla="*/ 769353 h 1521536"/>
              <a:gd name="connsiteX19" fmla="*/ 2360834 w 8393514"/>
              <a:gd name="connsiteY19" fmla="*/ 996531 h 1521536"/>
              <a:gd name="connsiteX20" fmla="*/ 2342497 w 8393514"/>
              <a:gd name="connsiteY20" fmla="*/ 994303 h 1521536"/>
              <a:gd name="connsiteX21" fmla="*/ 2126238 w 8393514"/>
              <a:gd name="connsiteY21" fmla="*/ 1042401 h 1521536"/>
              <a:gd name="connsiteX22" fmla="*/ 1317343 w 8393514"/>
              <a:gd name="connsiteY22" fmla="*/ 1115534 h 1521536"/>
              <a:gd name="connsiteX23" fmla="*/ 1009685 w 8393514"/>
              <a:gd name="connsiteY23" fmla="*/ 1104104 h 1521536"/>
              <a:gd name="connsiteX24" fmla="*/ 90523 w 8393514"/>
              <a:gd name="connsiteY24" fmla="*/ 744059 h 1521536"/>
              <a:gd name="connsiteX25" fmla="*/ 22895 w 8393514"/>
              <a:gd name="connsiteY25" fmla="*/ 283049 h 1521536"/>
              <a:gd name="connsiteX26" fmla="*/ 33026 w 8393514"/>
              <a:gd name="connsiteY26" fmla="*/ 259149 h 1521536"/>
              <a:gd name="connsiteX27" fmla="*/ 94142 w 8393514"/>
              <a:gd name="connsiteY27" fmla="*/ 259149 h 1521536"/>
              <a:gd name="connsiteX28" fmla="*/ 76235 w 8393514"/>
              <a:gd name="connsiteY28" fmla="*/ 301147 h 1521536"/>
              <a:gd name="connsiteX29" fmla="*/ 140053 w 8393514"/>
              <a:gd name="connsiteY29" fmla="*/ 717389 h 1521536"/>
              <a:gd name="connsiteX30" fmla="*/ 2361283 w 8393514"/>
              <a:gd name="connsiteY30" fmla="*/ 931702 h 1521536"/>
              <a:gd name="connsiteX31" fmla="*/ 2361890 w 8393514"/>
              <a:gd name="connsiteY31" fmla="*/ 934047 h 1521536"/>
              <a:gd name="connsiteX32" fmla="*/ 2418393 w 8393514"/>
              <a:gd name="connsiteY32" fmla="*/ 918405 h 1521536"/>
              <a:gd name="connsiteX33" fmla="*/ 3300486 w 8393514"/>
              <a:gd name="connsiteY33" fmla="*/ 710250 h 1521536"/>
              <a:gd name="connsiteX34" fmla="*/ 4213357 w 8393514"/>
              <a:gd name="connsiteY34" fmla="*/ 714405 h 1521536"/>
              <a:gd name="connsiteX35" fmla="*/ 4462699 w 8393514"/>
              <a:gd name="connsiteY35" fmla="*/ 1156295 h 1521536"/>
              <a:gd name="connsiteX36" fmla="*/ 4648321 w 8393514"/>
              <a:gd name="connsiteY36" fmla="*/ 1458276 h 1521536"/>
              <a:gd name="connsiteX37" fmla="*/ 5382034 w 8393514"/>
              <a:gd name="connsiteY37" fmla="*/ 912494 h 1521536"/>
              <a:gd name="connsiteX38" fmla="*/ 5554727 w 8393514"/>
              <a:gd name="connsiteY38" fmla="*/ 730104 h 1521536"/>
              <a:gd name="connsiteX39" fmla="*/ 5681246 w 8393514"/>
              <a:gd name="connsiteY39" fmla="*/ 600816 h 1521536"/>
              <a:gd name="connsiteX40" fmla="*/ 6613510 w 8393514"/>
              <a:gd name="connsiteY40" fmla="*/ 1470 h 1521536"/>
              <a:gd name="connsiteX0" fmla="*/ 6613510 w 8393514"/>
              <a:gd name="connsiteY0" fmla="*/ 30305 h 1550371"/>
              <a:gd name="connsiteX1" fmla="*/ 6625977 w 8393514"/>
              <a:gd name="connsiteY1" fmla="*/ 30305 h 1550371"/>
              <a:gd name="connsiteX2" fmla="*/ 7062175 w 8393514"/>
              <a:gd name="connsiteY2" fmla="*/ 605599 h 1550371"/>
              <a:gd name="connsiteX3" fmla="*/ 7221629 w 8393514"/>
              <a:gd name="connsiteY3" fmla="*/ 929785 h 1550371"/>
              <a:gd name="connsiteX4" fmla="*/ 8348876 w 8393514"/>
              <a:gd name="connsiteY4" fmla="*/ 696127 h 1550371"/>
              <a:gd name="connsiteX5" fmla="*/ 8393514 w 8393514"/>
              <a:gd name="connsiteY5" fmla="*/ 744717 h 1550371"/>
              <a:gd name="connsiteX6" fmla="*/ 7211471 w 8393514"/>
              <a:gd name="connsiteY6" fmla="*/ 989350 h 1550371"/>
              <a:gd name="connsiteX7" fmla="*/ 7023079 w 8393514"/>
              <a:gd name="connsiteY7" fmla="*/ 630112 h 1550371"/>
              <a:gd name="connsiteX8" fmla="*/ 6625054 w 8393514"/>
              <a:gd name="connsiteY8" fmla="*/ 90794 h 1550371"/>
              <a:gd name="connsiteX9" fmla="*/ 6613972 w 8393514"/>
              <a:gd name="connsiteY9" fmla="*/ 90794 h 1550371"/>
              <a:gd name="connsiteX10" fmla="*/ 5725111 w 8393514"/>
              <a:gd name="connsiteY10" fmla="*/ 671208 h 1550371"/>
              <a:gd name="connsiteX11" fmla="*/ 5596746 w 8393514"/>
              <a:gd name="connsiteY11" fmla="*/ 802805 h 1550371"/>
              <a:gd name="connsiteX12" fmla="*/ 5426824 w 8393514"/>
              <a:gd name="connsiteY12" fmla="*/ 981962 h 1550371"/>
              <a:gd name="connsiteX13" fmla="*/ 5037572 w 8393514"/>
              <a:gd name="connsiteY13" fmla="*/ 1372599 h 1550371"/>
              <a:gd name="connsiteX14" fmla="*/ 4680181 w 8393514"/>
              <a:gd name="connsiteY14" fmla="*/ 1550371 h 1550371"/>
              <a:gd name="connsiteX15" fmla="*/ 4637239 w 8393514"/>
              <a:gd name="connsiteY15" fmla="*/ 1546215 h 1550371"/>
              <a:gd name="connsiteX16" fmla="*/ 4405443 w 8393514"/>
              <a:gd name="connsiteY16" fmla="*/ 1202677 h 1550371"/>
              <a:gd name="connsiteX17" fmla="*/ 4179650 w 8393514"/>
              <a:gd name="connsiteY17" fmla="*/ 793108 h 1550371"/>
              <a:gd name="connsiteX18" fmla="*/ 3311567 w 8393514"/>
              <a:gd name="connsiteY18" fmla="*/ 798188 h 1550371"/>
              <a:gd name="connsiteX19" fmla="*/ 2360834 w 8393514"/>
              <a:gd name="connsiteY19" fmla="*/ 1025366 h 1550371"/>
              <a:gd name="connsiteX20" fmla="*/ 2342497 w 8393514"/>
              <a:gd name="connsiteY20" fmla="*/ 1023138 h 1550371"/>
              <a:gd name="connsiteX21" fmla="*/ 2126238 w 8393514"/>
              <a:gd name="connsiteY21" fmla="*/ 1071236 h 1550371"/>
              <a:gd name="connsiteX22" fmla="*/ 1317343 w 8393514"/>
              <a:gd name="connsiteY22" fmla="*/ 1144369 h 1550371"/>
              <a:gd name="connsiteX23" fmla="*/ 1009685 w 8393514"/>
              <a:gd name="connsiteY23" fmla="*/ 1132939 h 1550371"/>
              <a:gd name="connsiteX24" fmla="*/ 90523 w 8393514"/>
              <a:gd name="connsiteY24" fmla="*/ 772894 h 1550371"/>
              <a:gd name="connsiteX25" fmla="*/ 22895 w 8393514"/>
              <a:gd name="connsiteY25" fmla="*/ 311884 h 1550371"/>
              <a:gd name="connsiteX26" fmla="*/ 33026 w 8393514"/>
              <a:gd name="connsiteY26" fmla="*/ 287984 h 1550371"/>
              <a:gd name="connsiteX27" fmla="*/ 94142 w 8393514"/>
              <a:gd name="connsiteY27" fmla="*/ 287984 h 1550371"/>
              <a:gd name="connsiteX28" fmla="*/ 76235 w 8393514"/>
              <a:gd name="connsiteY28" fmla="*/ 329982 h 1550371"/>
              <a:gd name="connsiteX29" fmla="*/ 140053 w 8393514"/>
              <a:gd name="connsiteY29" fmla="*/ 746224 h 1550371"/>
              <a:gd name="connsiteX30" fmla="*/ 2361283 w 8393514"/>
              <a:gd name="connsiteY30" fmla="*/ 960537 h 1550371"/>
              <a:gd name="connsiteX31" fmla="*/ 2361890 w 8393514"/>
              <a:gd name="connsiteY31" fmla="*/ 962882 h 1550371"/>
              <a:gd name="connsiteX32" fmla="*/ 2418393 w 8393514"/>
              <a:gd name="connsiteY32" fmla="*/ 947240 h 1550371"/>
              <a:gd name="connsiteX33" fmla="*/ 3300486 w 8393514"/>
              <a:gd name="connsiteY33" fmla="*/ 739085 h 1550371"/>
              <a:gd name="connsiteX34" fmla="*/ 4213357 w 8393514"/>
              <a:gd name="connsiteY34" fmla="*/ 743240 h 1550371"/>
              <a:gd name="connsiteX35" fmla="*/ 4462699 w 8393514"/>
              <a:gd name="connsiteY35" fmla="*/ 1185130 h 1550371"/>
              <a:gd name="connsiteX36" fmla="*/ 4648321 w 8393514"/>
              <a:gd name="connsiteY36" fmla="*/ 1487111 h 1550371"/>
              <a:gd name="connsiteX37" fmla="*/ 5382034 w 8393514"/>
              <a:gd name="connsiteY37" fmla="*/ 941329 h 1550371"/>
              <a:gd name="connsiteX38" fmla="*/ 5554727 w 8393514"/>
              <a:gd name="connsiteY38" fmla="*/ 758939 h 1550371"/>
              <a:gd name="connsiteX39" fmla="*/ 5681246 w 8393514"/>
              <a:gd name="connsiteY39" fmla="*/ 629651 h 1550371"/>
              <a:gd name="connsiteX40" fmla="*/ 6613510 w 8393514"/>
              <a:gd name="connsiteY40" fmla="*/ 30305 h 1550371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62699 w 8393514"/>
              <a:gd name="connsiteY35" fmla="*/ 1156118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56698 w 8393514"/>
              <a:gd name="connsiteY36" fmla="*/ 144002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56698 w 8393514"/>
              <a:gd name="connsiteY36" fmla="*/ 144002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681246 w 8393514"/>
              <a:gd name="connsiteY38" fmla="*/ 600639 h 1521359"/>
              <a:gd name="connsiteX39" fmla="*/ 6613510 w 8393514"/>
              <a:gd name="connsiteY39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681246 w 8393514"/>
              <a:gd name="connsiteY38" fmla="*/ 600639 h 1521359"/>
              <a:gd name="connsiteX39" fmla="*/ 6613510 w 8393514"/>
              <a:gd name="connsiteY39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681246 w 8393514"/>
              <a:gd name="connsiteY38" fmla="*/ 600639 h 1521359"/>
              <a:gd name="connsiteX39" fmla="*/ 6613510 w 8393514"/>
              <a:gd name="connsiteY39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140053 w 8393514"/>
              <a:gd name="connsiteY28" fmla="*/ 717212 h 1521359"/>
              <a:gd name="connsiteX29" fmla="*/ 2361283 w 8393514"/>
              <a:gd name="connsiteY29" fmla="*/ 931525 h 1521359"/>
              <a:gd name="connsiteX30" fmla="*/ 2361890 w 8393514"/>
              <a:gd name="connsiteY30" fmla="*/ 933870 h 1521359"/>
              <a:gd name="connsiteX31" fmla="*/ 2418393 w 8393514"/>
              <a:gd name="connsiteY31" fmla="*/ 918228 h 1521359"/>
              <a:gd name="connsiteX32" fmla="*/ 3300486 w 8393514"/>
              <a:gd name="connsiteY32" fmla="*/ 710073 h 1521359"/>
              <a:gd name="connsiteX33" fmla="*/ 4213357 w 8393514"/>
              <a:gd name="connsiteY33" fmla="*/ 714228 h 1521359"/>
              <a:gd name="connsiteX34" fmla="*/ 4437569 w 8393514"/>
              <a:gd name="connsiteY34" fmla="*/ 1132024 h 1521359"/>
              <a:gd name="connsiteX35" fmla="*/ 4631568 w 8393514"/>
              <a:gd name="connsiteY35" fmla="*/ 1452075 h 1521359"/>
              <a:gd name="connsiteX36" fmla="*/ 5382034 w 8393514"/>
              <a:gd name="connsiteY36" fmla="*/ 912317 h 1521359"/>
              <a:gd name="connsiteX37" fmla="*/ 5681246 w 8393514"/>
              <a:gd name="connsiteY37" fmla="*/ 600639 h 1521359"/>
              <a:gd name="connsiteX38" fmla="*/ 6613510 w 8393514"/>
              <a:gd name="connsiteY38" fmla="*/ 1293 h 1521359"/>
              <a:gd name="connsiteX0" fmla="*/ 6625404 w 8405408"/>
              <a:gd name="connsiteY0" fmla="*/ 311945 h 1832011"/>
              <a:gd name="connsiteX1" fmla="*/ 6637871 w 8405408"/>
              <a:gd name="connsiteY1" fmla="*/ 311945 h 1832011"/>
              <a:gd name="connsiteX2" fmla="*/ 7074069 w 8405408"/>
              <a:gd name="connsiteY2" fmla="*/ 887239 h 1832011"/>
              <a:gd name="connsiteX3" fmla="*/ 7233523 w 8405408"/>
              <a:gd name="connsiteY3" fmla="*/ 1211425 h 1832011"/>
              <a:gd name="connsiteX4" fmla="*/ 8360770 w 8405408"/>
              <a:gd name="connsiteY4" fmla="*/ 977767 h 1832011"/>
              <a:gd name="connsiteX5" fmla="*/ 8405408 w 8405408"/>
              <a:gd name="connsiteY5" fmla="*/ 1026357 h 1832011"/>
              <a:gd name="connsiteX6" fmla="*/ 7223365 w 8405408"/>
              <a:gd name="connsiteY6" fmla="*/ 1270990 h 1832011"/>
              <a:gd name="connsiteX7" fmla="*/ 7034973 w 8405408"/>
              <a:gd name="connsiteY7" fmla="*/ 911752 h 1832011"/>
              <a:gd name="connsiteX8" fmla="*/ 6636948 w 8405408"/>
              <a:gd name="connsiteY8" fmla="*/ 372434 h 1832011"/>
              <a:gd name="connsiteX9" fmla="*/ 6625866 w 8405408"/>
              <a:gd name="connsiteY9" fmla="*/ 372434 h 1832011"/>
              <a:gd name="connsiteX10" fmla="*/ 5737005 w 8405408"/>
              <a:gd name="connsiteY10" fmla="*/ 952848 h 1832011"/>
              <a:gd name="connsiteX11" fmla="*/ 5608640 w 8405408"/>
              <a:gd name="connsiteY11" fmla="*/ 1084445 h 1832011"/>
              <a:gd name="connsiteX12" fmla="*/ 5438718 w 8405408"/>
              <a:gd name="connsiteY12" fmla="*/ 1263602 h 1832011"/>
              <a:gd name="connsiteX13" fmla="*/ 5049466 w 8405408"/>
              <a:gd name="connsiteY13" fmla="*/ 1654239 h 1832011"/>
              <a:gd name="connsiteX14" fmla="*/ 4692075 w 8405408"/>
              <a:gd name="connsiteY14" fmla="*/ 1832011 h 1832011"/>
              <a:gd name="connsiteX15" fmla="*/ 4649133 w 8405408"/>
              <a:gd name="connsiteY15" fmla="*/ 1827855 h 1832011"/>
              <a:gd name="connsiteX16" fmla="*/ 4417337 w 8405408"/>
              <a:gd name="connsiteY16" fmla="*/ 1484317 h 1832011"/>
              <a:gd name="connsiteX17" fmla="*/ 4191544 w 8405408"/>
              <a:gd name="connsiteY17" fmla="*/ 1074748 h 1832011"/>
              <a:gd name="connsiteX18" fmla="*/ 3323461 w 8405408"/>
              <a:gd name="connsiteY18" fmla="*/ 1079828 h 1832011"/>
              <a:gd name="connsiteX19" fmla="*/ 2372728 w 8405408"/>
              <a:gd name="connsiteY19" fmla="*/ 1307006 h 1832011"/>
              <a:gd name="connsiteX20" fmla="*/ 2354391 w 8405408"/>
              <a:gd name="connsiteY20" fmla="*/ 1304778 h 1832011"/>
              <a:gd name="connsiteX21" fmla="*/ 2138132 w 8405408"/>
              <a:gd name="connsiteY21" fmla="*/ 1352876 h 1832011"/>
              <a:gd name="connsiteX22" fmla="*/ 1329237 w 8405408"/>
              <a:gd name="connsiteY22" fmla="*/ 1426009 h 1832011"/>
              <a:gd name="connsiteX23" fmla="*/ 1021579 w 8405408"/>
              <a:gd name="connsiteY23" fmla="*/ 1414579 h 1832011"/>
              <a:gd name="connsiteX24" fmla="*/ 102417 w 8405408"/>
              <a:gd name="connsiteY24" fmla="*/ 1054534 h 1832011"/>
              <a:gd name="connsiteX25" fmla="*/ 34789 w 8405408"/>
              <a:gd name="connsiteY25" fmla="*/ 593524 h 1832011"/>
              <a:gd name="connsiteX26" fmla="*/ 44920 w 8405408"/>
              <a:gd name="connsiteY26" fmla="*/ 569624 h 1832011"/>
              <a:gd name="connsiteX27" fmla="*/ 202638 w 8405408"/>
              <a:gd name="connsiteY27" fmla="*/ 0 h 1832011"/>
              <a:gd name="connsiteX28" fmla="*/ 151947 w 8405408"/>
              <a:gd name="connsiteY28" fmla="*/ 1027864 h 1832011"/>
              <a:gd name="connsiteX29" fmla="*/ 2373177 w 8405408"/>
              <a:gd name="connsiteY29" fmla="*/ 1242177 h 1832011"/>
              <a:gd name="connsiteX30" fmla="*/ 2373784 w 8405408"/>
              <a:gd name="connsiteY30" fmla="*/ 1244522 h 1832011"/>
              <a:gd name="connsiteX31" fmla="*/ 2430287 w 8405408"/>
              <a:gd name="connsiteY31" fmla="*/ 1228880 h 1832011"/>
              <a:gd name="connsiteX32" fmla="*/ 3312380 w 8405408"/>
              <a:gd name="connsiteY32" fmla="*/ 1020725 h 1832011"/>
              <a:gd name="connsiteX33" fmla="*/ 4225251 w 8405408"/>
              <a:gd name="connsiteY33" fmla="*/ 1024880 h 1832011"/>
              <a:gd name="connsiteX34" fmla="*/ 4449463 w 8405408"/>
              <a:gd name="connsiteY34" fmla="*/ 1442676 h 1832011"/>
              <a:gd name="connsiteX35" fmla="*/ 4643462 w 8405408"/>
              <a:gd name="connsiteY35" fmla="*/ 1762727 h 1832011"/>
              <a:gd name="connsiteX36" fmla="*/ 5393928 w 8405408"/>
              <a:gd name="connsiteY36" fmla="*/ 1222969 h 1832011"/>
              <a:gd name="connsiteX37" fmla="*/ 5693140 w 8405408"/>
              <a:gd name="connsiteY37" fmla="*/ 911291 h 1832011"/>
              <a:gd name="connsiteX38" fmla="*/ 6625404 w 8405408"/>
              <a:gd name="connsiteY38" fmla="*/ 311945 h 1832011"/>
              <a:gd name="connsiteX0" fmla="*/ 6625404 w 8405408"/>
              <a:gd name="connsiteY0" fmla="*/ 311945 h 1832011"/>
              <a:gd name="connsiteX1" fmla="*/ 6637871 w 8405408"/>
              <a:gd name="connsiteY1" fmla="*/ 311945 h 1832011"/>
              <a:gd name="connsiteX2" fmla="*/ 7074069 w 8405408"/>
              <a:gd name="connsiteY2" fmla="*/ 887239 h 1832011"/>
              <a:gd name="connsiteX3" fmla="*/ 7233523 w 8405408"/>
              <a:gd name="connsiteY3" fmla="*/ 1211425 h 1832011"/>
              <a:gd name="connsiteX4" fmla="*/ 8360770 w 8405408"/>
              <a:gd name="connsiteY4" fmla="*/ 977767 h 1832011"/>
              <a:gd name="connsiteX5" fmla="*/ 8405408 w 8405408"/>
              <a:gd name="connsiteY5" fmla="*/ 1026357 h 1832011"/>
              <a:gd name="connsiteX6" fmla="*/ 7223365 w 8405408"/>
              <a:gd name="connsiteY6" fmla="*/ 1270990 h 1832011"/>
              <a:gd name="connsiteX7" fmla="*/ 7034973 w 8405408"/>
              <a:gd name="connsiteY7" fmla="*/ 911752 h 1832011"/>
              <a:gd name="connsiteX8" fmla="*/ 6636948 w 8405408"/>
              <a:gd name="connsiteY8" fmla="*/ 372434 h 1832011"/>
              <a:gd name="connsiteX9" fmla="*/ 6625866 w 8405408"/>
              <a:gd name="connsiteY9" fmla="*/ 372434 h 1832011"/>
              <a:gd name="connsiteX10" fmla="*/ 5737005 w 8405408"/>
              <a:gd name="connsiteY10" fmla="*/ 952848 h 1832011"/>
              <a:gd name="connsiteX11" fmla="*/ 5608640 w 8405408"/>
              <a:gd name="connsiteY11" fmla="*/ 1084445 h 1832011"/>
              <a:gd name="connsiteX12" fmla="*/ 5438718 w 8405408"/>
              <a:gd name="connsiteY12" fmla="*/ 1263602 h 1832011"/>
              <a:gd name="connsiteX13" fmla="*/ 5049466 w 8405408"/>
              <a:gd name="connsiteY13" fmla="*/ 1654239 h 1832011"/>
              <a:gd name="connsiteX14" fmla="*/ 4692075 w 8405408"/>
              <a:gd name="connsiteY14" fmla="*/ 1832011 h 1832011"/>
              <a:gd name="connsiteX15" fmla="*/ 4649133 w 8405408"/>
              <a:gd name="connsiteY15" fmla="*/ 1827855 h 1832011"/>
              <a:gd name="connsiteX16" fmla="*/ 4417337 w 8405408"/>
              <a:gd name="connsiteY16" fmla="*/ 1484317 h 1832011"/>
              <a:gd name="connsiteX17" fmla="*/ 4191544 w 8405408"/>
              <a:gd name="connsiteY17" fmla="*/ 1074748 h 1832011"/>
              <a:gd name="connsiteX18" fmla="*/ 3323461 w 8405408"/>
              <a:gd name="connsiteY18" fmla="*/ 1079828 h 1832011"/>
              <a:gd name="connsiteX19" fmla="*/ 2372728 w 8405408"/>
              <a:gd name="connsiteY19" fmla="*/ 1307006 h 1832011"/>
              <a:gd name="connsiteX20" fmla="*/ 2354391 w 8405408"/>
              <a:gd name="connsiteY20" fmla="*/ 1304778 h 1832011"/>
              <a:gd name="connsiteX21" fmla="*/ 2138132 w 8405408"/>
              <a:gd name="connsiteY21" fmla="*/ 1352876 h 1832011"/>
              <a:gd name="connsiteX22" fmla="*/ 1329237 w 8405408"/>
              <a:gd name="connsiteY22" fmla="*/ 1426009 h 1832011"/>
              <a:gd name="connsiteX23" fmla="*/ 1021579 w 8405408"/>
              <a:gd name="connsiteY23" fmla="*/ 1414579 h 1832011"/>
              <a:gd name="connsiteX24" fmla="*/ 102417 w 8405408"/>
              <a:gd name="connsiteY24" fmla="*/ 1054534 h 1832011"/>
              <a:gd name="connsiteX25" fmla="*/ 34789 w 8405408"/>
              <a:gd name="connsiteY25" fmla="*/ 593524 h 1832011"/>
              <a:gd name="connsiteX26" fmla="*/ 102881 w 8405408"/>
              <a:gd name="connsiteY26" fmla="*/ 97254 h 1832011"/>
              <a:gd name="connsiteX27" fmla="*/ 202638 w 8405408"/>
              <a:gd name="connsiteY27" fmla="*/ 0 h 1832011"/>
              <a:gd name="connsiteX28" fmla="*/ 151947 w 8405408"/>
              <a:gd name="connsiteY28" fmla="*/ 1027864 h 1832011"/>
              <a:gd name="connsiteX29" fmla="*/ 2373177 w 8405408"/>
              <a:gd name="connsiteY29" fmla="*/ 1242177 h 1832011"/>
              <a:gd name="connsiteX30" fmla="*/ 2373784 w 8405408"/>
              <a:gd name="connsiteY30" fmla="*/ 1244522 h 1832011"/>
              <a:gd name="connsiteX31" fmla="*/ 2430287 w 8405408"/>
              <a:gd name="connsiteY31" fmla="*/ 1228880 h 1832011"/>
              <a:gd name="connsiteX32" fmla="*/ 3312380 w 8405408"/>
              <a:gd name="connsiteY32" fmla="*/ 1020725 h 1832011"/>
              <a:gd name="connsiteX33" fmla="*/ 4225251 w 8405408"/>
              <a:gd name="connsiteY33" fmla="*/ 1024880 h 1832011"/>
              <a:gd name="connsiteX34" fmla="*/ 4449463 w 8405408"/>
              <a:gd name="connsiteY34" fmla="*/ 1442676 h 1832011"/>
              <a:gd name="connsiteX35" fmla="*/ 4643462 w 8405408"/>
              <a:gd name="connsiteY35" fmla="*/ 1762727 h 1832011"/>
              <a:gd name="connsiteX36" fmla="*/ 5393928 w 8405408"/>
              <a:gd name="connsiteY36" fmla="*/ 1222969 h 1832011"/>
              <a:gd name="connsiteX37" fmla="*/ 5693140 w 8405408"/>
              <a:gd name="connsiteY37" fmla="*/ 911291 h 1832011"/>
              <a:gd name="connsiteX38" fmla="*/ 6625404 w 8405408"/>
              <a:gd name="connsiteY38" fmla="*/ 311945 h 1832011"/>
              <a:gd name="connsiteX0" fmla="*/ 6697297 w 8477301"/>
              <a:gd name="connsiteY0" fmla="*/ 311945 h 1832011"/>
              <a:gd name="connsiteX1" fmla="*/ 6709764 w 8477301"/>
              <a:gd name="connsiteY1" fmla="*/ 311945 h 1832011"/>
              <a:gd name="connsiteX2" fmla="*/ 7145962 w 8477301"/>
              <a:gd name="connsiteY2" fmla="*/ 887239 h 1832011"/>
              <a:gd name="connsiteX3" fmla="*/ 7305416 w 8477301"/>
              <a:gd name="connsiteY3" fmla="*/ 1211425 h 1832011"/>
              <a:gd name="connsiteX4" fmla="*/ 8432663 w 8477301"/>
              <a:gd name="connsiteY4" fmla="*/ 977767 h 1832011"/>
              <a:gd name="connsiteX5" fmla="*/ 8477301 w 8477301"/>
              <a:gd name="connsiteY5" fmla="*/ 1026357 h 1832011"/>
              <a:gd name="connsiteX6" fmla="*/ 7295258 w 8477301"/>
              <a:gd name="connsiteY6" fmla="*/ 1270990 h 1832011"/>
              <a:gd name="connsiteX7" fmla="*/ 7106866 w 8477301"/>
              <a:gd name="connsiteY7" fmla="*/ 911752 h 1832011"/>
              <a:gd name="connsiteX8" fmla="*/ 6708841 w 8477301"/>
              <a:gd name="connsiteY8" fmla="*/ 372434 h 1832011"/>
              <a:gd name="connsiteX9" fmla="*/ 6697759 w 8477301"/>
              <a:gd name="connsiteY9" fmla="*/ 372434 h 1832011"/>
              <a:gd name="connsiteX10" fmla="*/ 5808898 w 8477301"/>
              <a:gd name="connsiteY10" fmla="*/ 952848 h 1832011"/>
              <a:gd name="connsiteX11" fmla="*/ 5680533 w 8477301"/>
              <a:gd name="connsiteY11" fmla="*/ 1084445 h 1832011"/>
              <a:gd name="connsiteX12" fmla="*/ 5510611 w 8477301"/>
              <a:gd name="connsiteY12" fmla="*/ 1263602 h 1832011"/>
              <a:gd name="connsiteX13" fmla="*/ 5121359 w 8477301"/>
              <a:gd name="connsiteY13" fmla="*/ 1654239 h 1832011"/>
              <a:gd name="connsiteX14" fmla="*/ 4763968 w 8477301"/>
              <a:gd name="connsiteY14" fmla="*/ 1832011 h 1832011"/>
              <a:gd name="connsiteX15" fmla="*/ 4721026 w 8477301"/>
              <a:gd name="connsiteY15" fmla="*/ 1827855 h 1832011"/>
              <a:gd name="connsiteX16" fmla="*/ 4489230 w 8477301"/>
              <a:gd name="connsiteY16" fmla="*/ 1484317 h 1832011"/>
              <a:gd name="connsiteX17" fmla="*/ 4263437 w 8477301"/>
              <a:gd name="connsiteY17" fmla="*/ 1074748 h 1832011"/>
              <a:gd name="connsiteX18" fmla="*/ 3395354 w 8477301"/>
              <a:gd name="connsiteY18" fmla="*/ 1079828 h 1832011"/>
              <a:gd name="connsiteX19" fmla="*/ 2444621 w 8477301"/>
              <a:gd name="connsiteY19" fmla="*/ 1307006 h 1832011"/>
              <a:gd name="connsiteX20" fmla="*/ 2426284 w 8477301"/>
              <a:gd name="connsiteY20" fmla="*/ 1304778 h 1832011"/>
              <a:gd name="connsiteX21" fmla="*/ 2210025 w 8477301"/>
              <a:gd name="connsiteY21" fmla="*/ 1352876 h 1832011"/>
              <a:gd name="connsiteX22" fmla="*/ 1401130 w 8477301"/>
              <a:gd name="connsiteY22" fmla="*/ 1426009 h 1832011"/>
              <a:gd name="connsiteX23" fmla="*/ 1093472 w 8477301"/>
              <a:gd name="connsiteY23" fmla="*/ 1414579 h 1832011"/>
              <a:gd name="connsiteX24" fmla="*/ 174310 w 8477301"/>
              <a:gd name="connsiteY24" fmla="*/ 1054534 h 1832011"/>
              <a:gd name="connsiteX25" fmla="*/ 10081 w 8477301"/>
              <a:gd name="connsiteY25" fmla="*/ 593524 h 1832011"/>
              <a:gd name="connsiteX26" fmla="*/ 174774 w 8477301"/>
              <a:gd name="connsiteY26" fmla="*/ 97254 h 1832011"/>
              <a:gd name="connsiteX27" fmla="*/ 274531 w 8477301"/>
              <a:gd name="connsiteY27" fmla="*/ 0 h 1832011"/>
              <a:gd name="connsiteX28" fmla="*/ 223840 w 8477301"/>
              <a:gd name="connsiteY28" fmla="*/ 1027864 h 1832011"/>
              <a:gd name="connsiteX29" fmla="*/ 2445070 w 8477301"/>
              <a:gd name="connsiteY29" fmla="*/ 1242177 h 1832011"/>
              <a:gd name="connsiteX30" fmla="*/ 2445677 w 8477301"/>
              <a:gd name="connsiteY30" fmla="*/ 1244522 h 1832011"/>
              <a:gd name="connsiteX31" fmla="*/ 2502180 w 8477301"/>
              <a:gd name="connsiteY31" fmla="*/ 1228880 h 1832011"/>
              <a:gd name="connsiteX32" fmla="*/ 3384273 w 8477301"/>
              <a:gd name="connsiteY32" fmla="*/ 1020725 h 1832011"/>
              <a:gd name="connsiteX33" fmla="*/ 4297144 w 8477301"/>
              <a:gd name="connsiteY33" fmla="*/ 1024880 h 1832011"/>
              <a:gd name="connsiteX34" fmla="*/ 4521356 w 8477301"/>
              <a:gd name="connsiteY34" fmla="*/ 1442676 h 1832011"/>
              <a:gd name="connsiteX35" fmla="*/ 4715355 w 8477301"/>
              <a:gd name="connsiteY35" fmla="*/ 1762727 h 1832011"/>
              <a:gd name="connsiteX36" fmla="*/ 5465821 w 8477301"/>
              <a:gd name="connsiteY36" fmla="*/ 1222969 h 1832011"/>
              <a:gd name="connsiteX37" fmla="*/ 5765033 w 8477301"/>
              <a:gd name="connsiteY37" fmla="*/ 911291 h 1832011"/>
              <a:gd name="connsiteX38" fmla="*/ 6697297 w 8477301"/>
              <a:gd name="connsiteY38" fmla="*/ 311945 h 1832011"/>
              <a:gd name="connsiteX0" fmla="*/ 6697297 w 8477301"/>
              <a:gd name="connsiteY0" fmla="*/ 311945 h 1832011"/>
              <a:gd name="connsiteX1" fmla="*/ 6709764 w 8477301"/>
              <a:gd name="connsiteY1" fmla="*/ 311945 h 1832011"/>
              <a:gd name="connsiteX2" fmla="*/ 7145962 w 8477301"/>
              <a:gd name="connsiteY2" fmla="*/ 887239 h 1832011"/>
              <a:gd name="connsiteX3" fmla="*/ 7305416 w 8477301"/>
              <a:gd name="connsiteY3" fmla="*/ 1211425 h 1832011"/>
              <a:gd name="connsiteX4" fmla="*/ 8432663 w 8477301"/>
              <a:gd name="connsiteY4" fmla="*/ 977767 h 1832011"/>
              <a:gd name="connsiteX5" fmla="*/ 8477301 w 8477301"/>
              <a:gd name="connsiteY5" fmla="*/ 1026357 h 1832011"/>
              <a:gd name="connsiteX6" fmla="*/ 7295258 w 8477301"/>
              <a:gd name="connsiteY6" fmla="*/ 1270990 h 1832011"/>
              <a:gd name="connsiteX7" fmla="*/ 7106866 w 8477301"/>
              <a:gd name="connsiteY7" fmla="*/ 911752 h 1832011"/>
              <a:gd name="connsiteX8" fmla="*/ 6708841 w 8477301"/>
              <a:gd name="connsiteY8" fmla="*/ 372434 h 1832011"/>
              <a:gd name="connsiteX9" fmla="*/ 6697759 w 8477301"/>
              <a:gd name="connsiteY9" fmla="*/ 372434 h 1832011"/>
              <a:gd name="connsiteX10" fmla="*/ 5808898 w 8477301"/>
              <a:gd name="connsiteY10" fmla="*/ 952848 h 1832011"/>
              <a:gd name="connsiteX11" fmla="*/ 5680533 w 8477301"/>
              <a:gd name="connsiteY11" fmla="*/ 1084445 h 1832011"/>
              <a:gd name="connsiteX12" fmla="*/ 5510611 w 8477301"/>
              <a:gd name="connsiteY12" fmla="*/ 1263602 h 1832011"/>
              <a:gd name="connsiteX13" fmla="*/ 5121359 w 8477301"/>
              <a:gd name="connsiteY13" fmla="*/ 1654239 h 1832011"/>
              <a:gd name="connsiteX14" fmla="*/ 4763968 w 8477301"/>
              <a:gd name="connsiteY14" fmla="*/ 1832011 h 1832011"/>
              <a:gd name="connsiteX15" fmla="*/ 4721026 w 8477301"/>
              <a:gd name="connsiteY15" fmla="*/ 1827855 h 1832011"/>
              <a:gd name="connsiteX16" fmla="*/ 4489230 w 8477301"/>
              <a:gd name="connsiteY16" fmla="*/ 1484317 h 1832011"/>
              <a:gd name="connsiteX17" fmla="*/ 4263437 w 8477301"/>
              <a:gd name="connsiteY17" fmla="*/ 1074748 h 1832011"/>
              <a:gd name="connsiteX18" fmla="*/ 3395354 w 8477301"/>
              <a:gd name="connsiteY18" fmla="*/ 1079828 h 1832011"/>
              <a:gd name="connsiteX19" fmla="*/ 2444621 w 8477301"/>
              <a:gd name="connsiteY19" fmla="*/ 1307006 h 1832011"/>
              <a:gd name="connsiteX20" fmla="*/ 2426284 w 8477301"/>
              <a:gd name="connsiteY20" fmla="*/ 1304778 h 1832011"/>
              <a:gd name="connsiteX21" fmla="*/ 2210025 w 8477301"/>
              <a:gd name="connsiteY21" fmla="*/ 1352876 h 1832011"/>
              <a:gd name="connsiteX22" fmla="*/ 1401130 w 8477301"/>
              <a:gd name="connsiteY22" fmla="*/ 1426009 h 1832011"/>
              <a:gd name="connsiteX23" fmla="*/ 1093472 w 8477301"/>
              <a:gd name="connsiteY23" fmla="*/ 1414579 h 1832011"/>
              <a:gd name="connsiteX24" fmla="*/ 174310 w 8477301"/>
              <a:gd name="connsiteY24" fmla="*/ 1054534 h 1832011"/>
              <a:gd name="connsiteX25" fmla="*/ 10081 w 8477301"/>
              <a:gd name="connsiteY25" fmla="*/ 593524 h 1832011"/>
              <a:gd name="connsiteX26" fmla="*/ 174774 w 8477301"/>
              <a:gd name="connsiteY26" fmla="*/ 97254 h 1832011"/>
              <a:gd name="connsiteX27" fmla="*/ 274531 w 8477301"/>
              <a:gd name="connsiteY27" fmla="*/ 0 h 1832011"/>
              <a:gd name="connsiteX28" fmla="*/ 223840 w 8477301"/>
              <a:gd name="connsiteY28" fmla="*/ 1027864 h 1832011"/>
              <a:gd name="connsiteX29" fmla="*/ 2445070 w 8477301"/>
              <a:gd name="connsiteY29" fmla="*/ 1242177 h 1832011"/>
              <a:gd name="connsiteX30" fmla="*/ 2445677 w 8477301"/>
              <a:gd name="connsiteY30" fmla="*/ 1244522 h 1832011"/>
              <a:gd name="connsiteX31" fmla="*/ 2502180 w 8477301"/>
              <a:gd name="connsiteY31" fmla="*/ 1228880 h 1832011"/>
              <a:gd name="connsiteX32" fmla="*/ 3384273 w 8477301"/>
              <a:gd name="connsiteY32" fmla="*/ 1020725 h 1832011"/>
              <a:gd name="connsiteX33" fmla="*/ 4297144 w 8477301"/>
              <a:gd name="connsiteY33" fmla="*/ 1024880 h 1832011"/>
              <a:gd name="connsiteX34" fmla="*/ 4521356 w 8477301"/>
              <a:gd name="connsiteY34" fmla="*/ 1442676 h 1832011"/>
              <a:gd name="connsiteX35" fmla="*/ 4715355 w 8477301"/>
              <a:gd name="connsiteY35" fmla="*/ 1762727 h 1832011"/>
              <a:gd name="connsiteX36" fmla="*/ 5465821 w 8477301"/>
              <a:gd name="connsiteY36" fmla="*/ 1222969 h 1832011"/>
              <a:gd name="connsiteX37" fmla="*/ 5765033 w 8477301"/>
              <a:gd name="connsiteY37" fmla="*/ 911291 h 1832011"/>
              <a:gd name="connsiteX38" fmla="*/ 6697297 w 8477301"/>
              <a:gd name="connsiteY38" fmla="*/ 311945 h 1832011"/>
              <a:gd name="connsiteX0" fmla="*/ 6702701 w 8482705"/>
              <a:gd name="connsiteY0" fmla="*/ 311945 h 1832011"/>
              <a:gd name="connsiteX1" fmla="*/ 6715168 w 8482705"/>
              <a:gd name="connsiteY1" fmla="*/ 311945 h 1832011"/>
              <a:gd name="connsiteX2" fmla="*/ 7151366 w 8482705"/>
              <a:gd name="connsiteY2" fmla="*/ 887239 h 1832011"/>
              <a:gd name="connsiteX3" fmla="*/ 7310820 w 8482705"/>
              <a:gd name="connsiteY3" fmla="*/ 1211425 h 1832011"/>
              <a:gd name="connsiteX4" fmla="*/ 8438067 w 8482705"/>
              <a:gd name="connsiteY4" fmla="*/ 977767 h 1832011"/>
              <a:gd name="connsiteX5" fmla="*/ 8482705 w 8482705"/>
              <a:gd name="connsiteY5" fmla="*/ 1026357 h 1832011"/>
              <a:gd name="connsiteX6" fmla="*/ 7300662 w 8482705"/>
              <a:gd name="connsiteY6" fmla="*/ 1270990 h 1832011"/>
              <a:gd name="connsiteX7" fmla="*/ 7112270 w 8482705"/>
              <a:gd name="connsiteY7" fmla="*/ 911752 h 1832011"/>
              <a:gd name="connsiteX8" fmla="*/ 6714245 w 8482705"/>
              <a:gd name="connsiteY8" fmla="*/ 372434 h 1832011"/>
              <a:gd name="connsiteX9" fmla="*/ 6703163 w 8482705"/>
              <a:gd name="connsiteY9" fmla="*/ 372434 h 1832011"/>
              <a:gd name="connsiteX10" fmla="*/ 5814302 w 8482705"/>
              <a:gd name="connsiteY10" fmla="*/ 952848 h 1832011"/>
              <a:gd name="connsiteX11" fmla="*/ 5685937 w 8482705"/>
              <a:gd name="connsiteY11" fmla="*/ 1084445 h 1832011"/>
              <a:gd name="connsiteX12" fmla="*/ 5516015 w 8482705"/>
              <a:gd name="connsiteY12" fmla="*/ 1263602 h 1832011"/>
              <a:gd name="connsiteX13" fmla="*/ 5126763 w 8482705"/>
              <a:gd name="connsiteY13" fmla="*/ 1654239 h 1832011"/>
              <a:gd name="connsiteX14" fmla="*/ 4769372 w 8482705"/>
              <a:gd name="connsiteY14" fmla="*/ 1832011 h 1832011"/>
              <a:gd name="connsiteX15" fmla="*/ 4726430 w 8482705"/>
              <a:gd name="connsiteY15" fmla="*/ 1827855 h 1832011"/>
              <a:gd name="connsiteX16" fmla="*/ 4494634 w 8482705"/>
              <a:gd name="connsiteY16" fmla="*/ 1484317 h 1832011"/>
              <a:gd name="connsiteX17" fmla="*/ 4268841 w 8482705"/>
              <a:gd name="connsiteY17" fmla="*/ 1074748 h 1832011"/>
              <a:gd name="connsiteX18" fmla="*/ 3400758 w 8482705"/>
              <a:gd name="connsiteY18" fmla="*/ 1079828 h 1832011"/>
              <a:gd name="connsiteX19" fmla="*/ 2450025 w 8482705"/>
              <a:gd name="connsiteY19" fmla="*/ 1307006 h 1832011"/>
              <a:gd name="connsiteX20" fmla="*/ 2431688 w 8482705"/>
              <a:gd name="connsiteY20" fmla="*/ 1304778 h 1832011"/>
              <a:gd name="connsiteX21" fmla="*/ 2215429 w 8482705"/>
              <a:gd name="connsiteY21" fmla="*/ 1352876 h 1832011"/>
              <a:gd name="connsiteX22" fmla="*/ 1406534 w 8482705"/>
              <a:gd name="connsiteY22" fmla="*/ 1426009 h 1832011"/>
              <a:gd name="connsiteX23" fmla="*/ 1098876 w 8482705"/>
              <a:gd name="connsiteY23" fmla="*/ 1414579 h 1832011"/>
              <a:gd name="connsiteX24" fmla="*/ 121753 w 8482705"/>
              <a:gd name="connsiteY24" fmla="*/ 1068426 h 1832011"/>
              <a:gd name="connsiteX25" fmla="*/ 15485 w 8482705"/>
              <a:gd name="connsiteY25" fmla="*/ 593524 h 1832011"/>
              <a:gd name="connsiteX26" fmla="*/ 180178 w 8482705"/>
              <a:gd name="connsiteY26" fmla="*/ 97254 h 1832011"/>
              <a:gd name="connsiteX27" fmla="*/ 279935 w 8482705"/>
              <a:gd name="connsiteY27" fmla="*/ 0 h 1832011"/>
              <a:gd name="connsiteX28" fmla="*/ 229244 w 8482705"/>
              <a:gd name="connsiteY28" fmla="*/ 1027864 h 1832011"/>
              <a:gd name="connsiteX29" fmla="*/ 2450474 w 8482705"/>
              <a:gd name="connsiteY29" fmla="*/ 1242177 h 1832011"/>
              <a:gd name="connsiteX30" fmla="*/ 2451081 w 8482705"/>
              <a:gd name="connsiteY30" fmla="*/ 1244522 h 1832011"/>
              <a:gd name="connsiteX31" fmla="*/ 2507584 w 8482705"/>
              <a:gd name="connsiteY31" fmla="*/ 1228880 h 1832011"/>
              <a:gd name="connsiteX32" fmla="*/ 3389677 w 8482705"/>
              <a:gd name="connsiteY32" fmla="*/ 1020725 h 1832011"/>
              <a:gd name="connsiteX33" fmla="*/ 4302548 w 8482705"/>
              <a:gd name="connsiteY33" fmla="*/ 1024880 h 1832011"/>
              <a:gd name="connsiteX34" fmla="*/ 4526760 w 8482705"/>
              <a:gd name="connsiteY34" fmla="*/ 1442676 h 1832011"/>
              <a:gd name="connsiteX35" fmla="*/ 4720759 w 8482705"/>
              <a:gd name="connsiteY35" fmla="*/ 1762727 h 1832011"/>
              <a:gd name="connsiteX36" fmla="*/ 5471225 w 8482705"/>
              <a:gd name="connsiteY36" fmla="*/ 1222969 h 1832011"/>
              <a:gd name="connsiteX37" fmla="*/ 5770437 w 8482705"/>
              <a:gd name="connsiteY37" fmla="*/ 911291 h 1832011"/>
              <a:gd name="connsiteX38" fmla="*/ 6702701 w 8482705"/>
              <a:gd name="connsiteY38" fmla="*/ 311945 h 1832011"/>
              <a:gd name="connsiteX0" fmla="*/ 6702701 w 8482705"/>
              <a:gd name="connsiteY0" fmla="*/ 311945 h 1832011"/>
              <a:gd name="connsiteX1" fmla="*/ 6715168 w 8482705"/>
              <a:gd name="connsiteY1" fmla="*/ 311945 h 1832011"/>
              <a:gd name="connsiteX2" fmla="*/ 7151366 w 8482705"/>
              <a:gd name="connsiteY2" fmla="*/ 887239 h 1832011"/>
              <a:gd name="connsiteX3" fmla="*/ 7310820 w 8482705"/>
              <a:gd name="connsiteY3" fmla="*/ 1211425 h 1832011"/>
              <a:gd name="connsiteX4" fmla="*/ 8438067 w 8482705"/>
              <a:gd name="connsiteY4" fmla="*/ 977767 h 1832011"/>
              <a:gd name="connsiteX5" fmla="*/ 8482705 w 8482705"/>
              <a:gd name="connsiteY5" fmla="*/ 1026357 h 1832011"/>
              <a:gd name="connsiteX6" fmla="*/ 7300662 w 8482705"/>
              <a:gd name="connsiteY6" fmla="*/ 1270990 h 1832011"/>
              <a:gd name="connsiteX7" fmla="*/ 7112270 w 8482705"/>
              <a:gd name="connsiteY7" fmla="*/ 911752 h 1832011"/>
              <a:gd name="connsiteX8" fmla="*/ 6714245 w 8482705"/>
              <a:gd name="connsiteY8" fmla="*/ 372434 h 1832011"/>
              <a:gd name="connsiteX9" fmla="*/ 6703163 w 8482705"/>
              <a:gd name="connsiteY9" fmla="*/ 372434 h 1832011"/>
              <a:gd name="connsiteX10" fmla="*/ 5814302 w 8482705"/>
              <a:gd name="connsiteY10" fmla="*/ 952848 h 1832011"/>
              <a:gd name="connsiteX11" fmla="*/ 5685937 w 8482705"/>
              <a:gd name="connsiteY11" fmla="*/ 1084445 h 1832011"/>
              <a:gd name="connsiteX12" fmla="*/ 5516015 w 8482705"/>
              <a:gd name="connsiteY12" fmla="*/ 1263602 h 1832011"/>
              <a:gd name="connsiteX13" fmla="*/ 5126763 w 8482705"/>
              <a:gd name="connsiteY13" fmla="*/ 1654239 h 1832011"/>
              <a:gd name="connsiteX14" fmla="*/ 4769372 w 8482705"/>
              <a:gd name="connsiteY14" fmla="*/ 1832011 h 1832011"/>
              <a:gd name="connsiteX15" fmla="*/ 4726430 w 8482705"/>
              <a:gd name="connsiteY15" fmla="*/ 1827855 h 1832011"/>
              <a:gd name="connsiteX16" fmla="*/ 4494634 w 8482705"/>
              <a:gd name="connsiteY16" fmla="*/ 1484317 h 1832011"/>
              <a:gd name="connsiteX17" fmla="*/ 4268841 w 8482705"/>
              <a:gd name="connsiteY17" fmla="*/ 1074748 h 1832011"/>
              <a:gd name="connsiteX18" fmla="*/ 3400758 w 8482705"/>
              <a:gd name="connsiteY18" fmla="*/ 1079828 h 1832011"/>
              <a:gd name="connsiteX19" fmla="*/ 2450025 w 8482705"/>
              <a:gd name="connsiteY19" fmla="*/ 1307006 h 1832011"/>
              <a:gd name="connsiteX20" fmla="*/ 2431688 w 8482705"/>
              <a:gd name="connsiteY20" fmla="*/ 1304778 h 1832011"/>
              <a:gd name="connsiteX21" fmla="*/ 2215429 w 8482705"/>
              <a:gd name="connsiteY21" fmla="*/ 1352876 h 1832011"/>
              <a:gd name="connsiteX22" fmla="*/ 1406534 w 8482705"/>
              <a:gd name="connsiteY22" fmla="*/ 1426009 h 1832011"/>
              <a:gd name="connsiteX23" fmla="*/ 1098876 w 8482705"/>
              <a:gd name="connsiteY23" fmla="*/ 1414579 h 1832011"/>
              <a:gd name="connsiteX24" fmla="*/ 121753 w 8482705"/>
              <a:gd name="connsiteY24" fmla="*/ 1068426 h 1832011"/>
              <a:gd name="connsiteX25" fmla="*/ 15485 w 8482705"/>
              <a:gd name="connsiteY25" fmla="*/ 593524 h 1832011"/>
              <a:gd name="connsiteX26" fmla="*/ 180178 w 8482705"/>
              <a:gd name="connsiteY26" fmla="*/ 97254 h 1832011"/>
              <a:gd name="connsiteX27" fmla="*/ 279935 w 8482705"/>
              <a:gd name="connsiteY27" fmla="*/ 0 h 1832011"/>
              <a:gd name="connsiteX28" fmla="*/ 229244 w 8482705"/>
              <a:gd name="connsiteY28" fmla="*/ 1027864 h 1832011"/>
              <a:gd name="connsiteX29" fmla="*/ 2450474 w 8482705"/>
              <a:gd name="connsiteY29" fmla="*/ 1242177 h 1832011"/>
              <a:gd name="connsiteX30" fmla="*/ 2451081 w 8482705"/>
              <a:gd name="connsiteY30" fmla="*/ 1244522 h 1832011"/>
              <a:gd name="connsiteX31" fmla="*/ 2507584 w 8482705"/>
              <a:gd name="connsiteY31" fmla="*/ 1228880 h 1832011"/>
              <a:gd name="connsiteX32" fmla="*/ 3389677 w 8482705"/>
              <a:gd name="connsiteY32" fmla="*/ 1020725 h 1832011"/>
              <a:gd name="connsiteX33" fmla="*/ 4302548 w 8482705"/>
              <a:gd name="connsiteY33" fmla="*/ 1024880 h 1832011"/>
              <a:gd name="connsiteX34" fmla="*/ 4526760 w 8482705"/>
              <a:gd name="connsiteY34" fmla="*/ 1442676 h 1832011"/>
              <a:gd name="connsiteX35" fmla="*/ 4720759 w 8482705"/>
              <a:gd name="connsiteY35" fmla="*/ 1762727 h 1832011"/>
              <a:gd name="connsiteX36" fmla="*/ 5471225 w 8482705"/>
              <a:gd name="connsiteY36" fmla="*/ 1222969 h 1832011"/>
              <a:gd name="connsiteX37" fmla="*/ 5770437 w 8482705"/>
              <a:gd name="connsiteY37" fmla="*/ 911291 h 1832011"/>
              <a:gd name="connsiteX38" fmla="*/ 6702701 w 8482705"/>
              <a:gd name="connsiteY38" fmla="*/ 311945 h 1832011"/>
              <a:gd name="connsiteX0" fmla="*/ 6702701 w 8482705"/>
              <a:gd name="connsiteY0" fmla="*/ 311945 h 1832011"/>
              <a:gd name="connsiteX1" fmla="*/ 6715168 w 8482705"/>
              <a:gd name="connsiteY1" fmla="*/ 311945 h 1832011"/>
              <a:gd name="connsiteX2" fmla="*/ 7151366 w 8482705"/>
              <a:gd name="connsiteY2" fmla="*/ 887239 h 1832011"/>
              <a:gd name="connsiteX3" fmla="*/ 7310820 w 8482705"/>
              <a:gd name="connsiteY3" fmla="*/ 1211425 h 1832011"/>
              <a:gd name="connsiteX4" fmla="*/ 8438067 w 8482705"/>
              <a:gd name="connsiteY4" fmla="*/ 977767 h 1832011"/>
              <a:gd name="connsiteX5" fmla="*/ 8482705 w 8482705"/>
              <a:gd name="connsiteY5" fmla="*/ 1026357 h 1832011"/>
              <a:gd name="connsiteX6" fmla="*/ 7300662 w 8482705"/>
              <a:gd name="connsiteY6" fmla="*/ 1270990 h 1832011"/>
              <a:gd name="connsiteX7" fmla="*/ 7112270 w 8482705"/>
              <a:gd name="connsiteY7" fmla="*/ 911752 h 1832011"/>
              <a:gd name="connsiteX8" fmla="*/ 6714245 w 8482705"/>
              <a:gd name="connsiteY8" fmla="*/ 372434 h 1832011"/>
              <a:gd name="connsiteX9" fmla="*/ 6703163 w 8482705"/>
              <a:gd name="connsiteY9" fmla="*/ 372434 h 1832011"/>
              <a:gd name="connsiteX10" fmla="*/ 5814302 w 8482705"/>
              <a:gd name="connsiteY10" fmla="*/ 952848 h 1832011"/>
              <a:gd name="connsiteX11" fmla="*/ 5685937 w 8482705"/>
              <a:gd name="connsiteY11" fmla="*/ 1084445 h 1832011"/>
              <a:gd name="connsiteX12" fmla="*/ 5516015 w 8482705"/>
              <a:gd name="connsiteY12" fmla="*/ 1263602 h 1832011"/>
              <a:gd name="connsiteX13" fmla="*/ 5126763 w 8482705"/>
              <a:gd name="connsiteY13" fmla="*/ 1654239 h 1832011"/>
              <a:gd name="connsiteX14" fmla="*/ 4769372 w 8482705"/>
              <a:gd name="connsiteY14" fmla="*/ 1832011 h 1832011"/>
              <a:gd name="connsiteX15" fmla="*/ 4726430 w 8482705"/>
              <a:gd name="connsiteY15" fmla="*/ 1827855 h 1832011"/>
              <a:gd name="connsiteX16" fmla="*/ 4494634 w 8482705"/>
              <a:gd name="connsiteY16" fmla="*/ 1484317 h 1832011"/>
              <a:gd name="connsiteX17" fmla="*/ 4268841 w 8482705"/>
              <a:gd name="connsiteY17" fmla="*/ 1074748 h 1832011"/>
              <a:gd name="connsiteX18" fmla="*/ 3400758 w 8482705"/>
              <a:gd name="connsiteY18" fmla="*/ 1079828 h 1832011"/>
              <a:gd name="connsiteX19" fmla="*/ 2450025 w 8482705"/>
              <a:gd name="connsiteY19" fmla="*/ 1307006 h 1832011"/>
              <a:gd name="connsiteX20" fmla="*/ 2431688 w 8482705"/>
              <a:gd name="connsiteY20" fmla="*/ 1304778 h 1832011"/>
              <a:gd name="connsiteX21" fmla="*/ 2215429 w 8482705"/>
              <a:gd name="connsiteY21" fmla="*/ 1352876 h 1832011"/>
              <a:gd name="connsiteX22" fmla="*/ 1406534 w 8482705"/>
              <a:gd name="connsiteY22" fmla="*/ 1426009 h 1832011"/>
              <a:gd name="connsiteX23" fmla="*/ 1098876 w 8482705"/>
              <a:gd name="connsiteY23" fmla="*/ 1414579 h 1832011"/>
              <a:gd name="connsiteX24" fmla="*/ 121753 w 8482705"/>
              <a:gd name="connsiteY24" fmla="*/ 1068426 h 1832011"/>
              <a:gd name="connsiteX25" fmla="*/ 15485 w 8482705"/>
              <a:gd name="connsiteY25" fmla="*/ 593524 h 1832011"/>
              <a:gd name="connsiteX26" fmla="*/ 180178 w 8482705"/>
              <a:gd name="connsiteY26" fmla="*/ 97254 h 1832011"/>
              <a:gd name="connsiteX27" fmla="*/ 279935 w 8482705"/>
              <a:gd name="connsiteY27" fmla="*/ 0 h 1832011"/>
              <a:gd name="connsiteX28" fmla="*/ 229244 w 8482705"/>
              <a:gd name="connsiteY28" fmla="*/ 1027864 h 1832011"/>
              <a:gd name="connsiteX29" fmla="*/ 2450474 w 8482705"/>
              <a:gd name="connsiteY29" fmla="*/ 1242177 h 1832011"/>
              <a:gd name="connsiteX30" fmla="*/ 2451081 w 8482705"/>
              <a:gd name="connsiteY30" fmla="*/ 1244522 h 1832011"/>
              <a:gd name="connsiteX31" fmla="*/ 2507584 w 8482705"/>
              <a:gd name="connsiteY31" fmla="*/ 1228880 h 1832011"/>
              <a:gd name="connsiteX32" fmla="*/ 3389677 w 8482705"/>
              <a:gd name="connsiteY32" fmla="*/ 1020725 h 1832011"/>
              <a:gd name="connsiteX33" fmla="*/ 4302548 w 8482705"/>
              <a:gd name="connsiteY33" fmla="*/ 1024880 h 1832011"/>
              <a:gd name="connsiteX34" fmla="*/ 4526760 w 8482705"/>
              <a:gd name="connsiteY34" fmla="*/ 1442676 h 1832011"/>
              <a:gd name="connsiteX35" fmla="*/ 4720759 w 8482705"/>
              <a:gd name="connsiteY35" fmla="*/ 1762727 h 1832011"/>
              <a:gd name="connsiteX36" fmla="*/ 5471225 w 8482705"/>
              <a:gd name="connsiteY36" fmla="*/ 1222969 h 1832011"/>
              <a:gd name="connsiteX37" fmla="*/ 5770437 w 8482705"/>
              <a:gd name="connsiteY37" fmla="*/ 911291 h 1832011"/>
              <a:gd name="connsiteX38" fmla="*/ 6702701 w 8482705"/>
              <a:gd name="connsiteY38" fmla="*/ 311945 h 1832011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694989 w 8474993"/>
              <a:gd name="connsiteY0" fmla="*/ 214691 h 1734757"/>
              <a:gd name="connsiteX1" fmla="*/ 6707456 w 8474993"/>
              <a:gd name="connsiteY1" fmla="*/ 214691 h 1734757"/>
              <a:gd name="connsiteX2" fmla="*/ 7143654 w 8474993"/>
              <a:gd name="connsiteY2" fmla="*/ 789985 h 1734757"/>
              <a:gd name="connsiteX3" fmla="*/ 7303108 w 8474993"/>
              <a:gd name="connsiteY3" fmla="*/ 1114171 h 1734757"/>
              <a:gd name="connsiteX4" fmla="*/ 8430355 w 8474993"/>
              <a:gd name="connsiteY4" fmla="*/ 880513 h 1734757"/>
              <a:gd name="connsiteX5" fmla="*/ 8474993 w 8474993"/>
              <a:gd name="connsiteY5" fmla="*/ 929103 h 1734757"/>
              <a:gd name="connsiteX6" fmla="*/ 7292950 w 8474993"/>
              <a:gd name="connsiteY6" fmla="*/ 1173736 h 1734757"/>
              <a:gd name="connsiteX7" fmla="*/ 7104558 w 8474993"/>
              <a:gd name="connsiteY7" fmla="*/ 814498 h 1734757"/>
              <a:gd name="connsiteX8" fmla="*/ 6706533 w 8474993"/>
              <a:gd name="connsiteY8" fmla="*/ 275180 h 1734757"/>
              <a:gd name="connsiteX9" fmla="*/ 6695451 w 8474993"/>
              <a:gd name="connsiteY9" fmla="*/ 275180 h 1734757"/>
              <a:gd name="connsiteX10" fmla="*/ 5806590 w 8474993"/>
              <a:gd name="connsiteY10" fmla="*/ 855594 h 1734757"/>
              <a:gd name="connsiteX11" fmla="*/ 5678225 w 8474993"/>
              <a:gd name="connsiteY11" fmla="*/ 987191 h 1734757"/>
              <a:gd name="connsiteX12" fmla="*/ 5508303 w 8474993"/>
              <a:gd name="connsiteY12" fmla="*/ 1166348 h 1734757"/>
              <a:gd name="connsiteX13" fmla="*/ 5119051 w 8474993"/>
              <a:gd name="connsiteY13" fmla="*/ 1556985 h 1734757"/>
              <a:gd name="connsiteX14" fmla="*/ 4761660 w 8474993"/>
              <a:gd name="connsiteY14" fmla="*/ 1734757 h 1734757"/>
              <a:gd name="connsiteX15" fmla="*/ 4718718 w 8474993"/>
              <a:gd name="connsiteY15" fmla="*/ 1730601 h 1734757"/>
              <a:gd name="connsiteX16" fmla="*/ 4486922 w 8474993"/>
              <a:gd name="connsiteY16" fmla="*/ 1387063 h 1734757"/>
              <a:gd name="connsiteX17" fmla="*/ 4261129 w 8474993"/>
              <a:gd name="connsiteY17" fmla="*/ 977494 h 1734757"/>
              <a:gd name="connsiteX18" fmla="*/ 3393046 w 8474993"/>
              <a:gd name="connsiteY18" fmla="*/ 982574 h 1734757"/>
              <a:gd name="connsiteX19" fmla="*/ 2442313 w 8474993"/>
              <a:gd name="connsiteY19" fmla="*/ 1209752 h 1734757"/>
              <a:gd name="connsiteX20" fmla="*/ 2423976 w 8474993"/>
              <a:gd name="connsiteY20" fmla="*/ 1207524 h 1734757"/>
              <a:gd name="connsiteX21" fmla="*/ 2207717 w 8474993"/>
              <a:gd name="connsiteY21" fmla="*/ 1255622 h 1734757"/>
              <a:gd name="connsiteX22" fmla="*/ 1398822 w 8474993"/>
              <a:gd name="connsiteY22" fmla="*/ 1328755 h 1734757"/>
              <a:gd name="connsiteX23" fmla="*/ 1091164 w 8474993"/>
              <a:gd name="connsiteY23" fmla="*/ 1317325 h 1734757"/>
              <a:gd name="connsiteX24" fmla="*/ 114041 w 8474993"/>
              <a:gd name="connsiteY24" fmla="*/ 971172 h 1734757"/>
              <a:gd name="connsiteX25" fmla="*/ 7773 w 8474993"/>
              <a:gd name="connsiteY25" fmla="*/ 496270 h 1734757"/>
              <a:gd name="connsiteX26" fmla="*/ 172466 w 8474993"/>
              <a:gd name="connsiteY26" fmla="*/ 0 h 1734757"/>
              <a:gd name="connsiteX27" fmla="*/ 246463 w 8474993"/>
              <a:gd name="connsiteY27" fmla="*/ 55572 h 1734757"/>
              <a:gd name="connsiteX28" fmla="*/ 221532 w 8474993"/>
              <a:gd name="connsiteY28" fmla="*/ 930610 h 1734757"/>
              <a:gd name="connsiteX29" fmla="*/ 2442762 w 8474993"/>
              <a:gd name="connsiteY29" fmla="*/ 1144923 h 1734757"/>
              <a:gd name="connsiteX30" fmla="*/ 2443369 w 8474993"/>
              <a:gd name="connsiteY30" fmla="*/ 1147268 h 1734757"/>
              <a:gd name="connsiteX31" fmla="*/ 2499872 w 8474993"/>
              <a:gd name="connsiteY31" fmla="*/ 1131626 h 1734757"/>
              <a:gd name="connsiteX32" fmla="*/ 3381965 w 8474993"/>
              <a:gd name="connsiteY32" fmla="*/ 923471 h 1734757"/>
              <a:gd name="connsiteX33" fmla="*/ 4294836 w 8474993"/>
              <a:gd name="connsiteY33" fmla="*/ 927626 h 1734757"/>
              <a:gd name="connsiteX34" fmla="*/ 4519048 w 8474993"/>
              <a:gd name="connsiteY34" fmla="*/ 1345422 h 1734757"/>
              <a:gd name="connsiteX35" fmla="*/ 4713047 w 8474993"/>
              <a:gd name="connsiteY35" fmla="*/ 1665473 h 1734757"/>
              <a:gd name="connsiteX36" fmla="*/ 5463513 w 8474993"/>
              <a:gd name="connsiteY36" fmla="*/ 1125715 h 1734757"/>
              <a:gd name="connsiteX37" fmla="*/ 5762725 w 8474993"/>
              <a:gd name="connsiteY37" fmla="*/ 814037 h 1734757"/>
              <a:gd name="connsiteX38" fmla="*/ 6694989 w 8474993"/>
              <a:gd name="connsiteY38" fmla="*/ 214691 h 1734757"/>
              <a:gd name="connsiteX0" fmla="*/ 6697194 w 8477198"/>
              <a:gd name="connsiteY0" fmla="*/ 214691 h 1734757"/>
              <a:gd name="connsiteX1" fmla="*/ 6709661 w 8477198"/>
              <a:gd name="connsiteY1" fmla="*/ 214691 h 1734757"/>
              <a:gd name="connsiteX2" fmla="*/ 7145859 w 8477198"/>
              <a:gd name="connsiteY2" fmla="*/ 789985 h 1734757"/>
              <a:gd name="connsiteX3" fmla="*/ 7305313 w 8477198"/>
              <a:gd name="connsiteY3" fmla="*/ 1114171 h 1734757"/>
              <a:gd name="connsiteX4" fmla="*/ 8432560 w 8477198"/>
              <a:gd name="connsiteY4" fmla="*/ 880513 h 1734757"/>
              <a:gd name="connsiteX5" fmla="*/ 8477198 w 8477198"/>
              <a:gd name="connsiteY5" fmla="*/ 929103 h 1734757"/>
              <a:gd name="connsiteX6" fmla="*/ 7295155 w 8477198"/>
              <a:gd name="connsiteY6" fmla="*/ 1173736 h 1734757"/>
              <a:gd name="connsiteX7" fmla="*/ 7106763 w 8477198"/>
              <a:gd name="connsiteY7" fmla="*/ 814498 h 1734757"/>
              <a:gd name="connsiteX8" fmla="*/ 6708738 w 8477198"/>
              <a:gd name="connsiteY8" fmla="*/ 275180 h 1734757"/>
              <a:gd name="connsiteX9" fmla="*/ 6697656 w 8477198"/>
              <a:gd name="connsiteY9" fmla="*/ 275180 h 1734757"/>
              <a:gd name="connsiteX10" fmla="*/ 5808795 w 8477198"/>
              <a:gd name="connsiteY10" fmla="*/ 855594 h 1734757"/>
              <a:gd name="connsiteX11" fmla="*/ 5680430 w 8477198"/>
              <a:gd name="connsiteY11" fmla="*/ 987191 h 1734757"/>
              <a:gd name="connsiteX12" fmla="*/ 5510508 w 8477198"/>
              <a:gd name="connsiteY12" fmla="*/ 1166348 h 1734757"/>
              <a:gd name="connsiteX13" fmla="*/ 5121256 w 8477198"/>
              <a:gd name="connsiteY13" fmla="*/ 1556985 h 1734757"/>
              <a:gd name="connsiteX14" fmla="*/ 4763865 w 8477198"/>
              <a:gd name="connsiteY14" fmla="*/ 1734757 h 1734757"/>
              <a:gd name="connsiteX15" fmla="*/ 4720923 w 8477198"/>
              <a:gd name="connsiteY15" fmla="*/ 1730601 h 1734757"/>
              <a:gd name="connsiteX16" fmla="*/ 4489127 w 8477198"/>
              <a:gd name="connsiteY16" fmla="*/ 1387063 h 1734757"/>
              <a:gd name="connsiteX17" fmla="*/ 4263334 w 8477198"/>
              <a:gd name="connsiteY17" fmla="*/ 977494 h 1734757"/>
              <a:gd name="connsiteX18" fmla="*/ 3395251 w 8477198"/>
              <a:gd name="connsiteY18" fmla="*/ 982574 h 1734757"/>
              <a:gd name="connsiteX19" fmla="*/ 2444518 w 8477198"/>
              <a:gd name="connsiteY19" fmla="*/ 1209752 h 1734757"/>
              <a:gd name="connsiteX20" fmla="*/ 2426181 w 8477198"/>
              <a:gd name="connsiteY20" fmla="*/ 1207524 h 1734757"/>
              <a:gd name="connsiteX21" fmla="*/ 2209922 w 8477198"/>
              <a:gd name="connsiteY21" fmla="*/ 1255622 h 1734757"/>
              <a:gd name="connsiteX22" fmla="*/ 1401027 w 8477198"/>
              <a:gd name="connsiteY22" fmla="*/ 1328755 h 1734757"/>
              <a:gd name="connsiteX23" fmla="*/ 1093369 w 8477198"/>
              <a:gd name="connsiteY23" fmla="*/ 1317325 h 1734757"/>
              <a:gd name="connsiteX24" fmla="*/ 116246 w 8477198"/>
              <a:gd name="connsiteY24" fmla="*/ 971172 h 1734757"/>
              <a:gd name="connsiteX25" fmla="*/ 9978 w 8477198"/>
              <a:gd name="connsiteY25" fmla="*/ 496270 h 1734757"/>
              <a:gd name="connsiteX26" fmla="*/ 174671 w 8477198"/>
              <a:gd name="connsiteY26" fmla="*/ 0 h 1734757"/>
              <a:gd name="connsiteX27" fmla="*/ 248668 w 8477198"/>
              <a:gd name="connsiteY27" fmla="*/ 55572 h 1734757"/>
              <a:gd name="connsiteX28" fmla="*/ 223737 w 8477198"/>
              <a:gd name="connsiteY28" fmla="*/ 930610 h 1734757"/>
              <a:gd name="connsiteX29" fmla="*/ 2444967 w 8477198"/>
              <a:gd name="connsiteY29" fmla="*/ 1144923 h 1734757"/>
              <a:gd name="connsiteX30" fmla="*/ 2445574 w 8477198"/>
              <a:gd name="connsiteY30" fmla="*/ 1147268 h 1734757"/>
              <a:gd name="connsiteX31" fmla="*/ 2502077 w 8477198"/>
              <a:gd name="connsiteY31" fmla="*/ 1131626 h 1734757"/>
              <a:gd name="connsiteX32" fmla="*/ 3384170 w 8477198"/>
              <a:gd name="connsiteY32" fmla="*/ 923471 h 1734757"/>
              <a:gd name="connsiteX33" fmla="*/ 4297041 w 8477198"/>
              <a:gd name="connsiteY33" fmla="*/ 927626 h 1734757"/>
              <a:gd name="connsiteX34" fmla="*/ 4521253 w 8477198"/>
              <a:gd name="connsiteY34" fmla="*/ 1345422 h 1734757"/>
              <a:gd name="connsiteX35" fmla="*/ 4715252 w 8477198"/>
              <a:gd name="connsiteY35" fmla="*/ 1665473 h 1734757"/>
              <a:gd name="connsiteX36" fmla="*/ 5465718 w 8477198"/>
              <a:gd name="connsiteY36" fmla="*/ 1125715 h 1734757"/>
              <a:gd name="connsiteX37" fmla="*/ 5764930 w 8477198"/>
              <a:gd name="connsiteY37" fmla="*/ 814037 h 1734757"/>
              <a:gd name="connsiteX38" fmla="*/ 6697194 w 8477198"/>
              <a:gd name="connsiteY38" fmla="*/ 214691 h 1734757"/>
              <a:gd name="connsiteX0" fmla="*/ 6697194 w 8477198"/>
              <a:gd name="connsiteY0" fmla="*/ 214691 h 1734757"/>
              <a:gd name="connsiteX1" fmla="*/ 6709661 w 8477198"/>
              <a:gd name="connsiteY1" fmla="*/ 214691 h 1734757"/>
              <a:gd name="connsiteX2" fmla="*/ 7145859 w 8477198"/>
              <a:gd name="connsiteY2" fmla="*/ 789985 h 1734757"/>
              <a:gd name="connsiteX3" fmla="*/ 7305313 w 8477198"/>
              <a:gd name="connsiteY3" fmla="*/ 1114171 h 1734757"/>
              <a:gd name="connsiteX4" fmla="*/ 8432560 w 8477198"/>
              <a:gd name="connsiteY4" fmla="*/ 880513 h 1734757"/>
              <a:gd name="connsiteX5" fmla="*/ 8477198 w 8477198"/>
              <a:gd name="connsiteY5" fmla="*/ 929103 h 1734757"/>
              <a:gd name="connsiteX6" fmla="*/ 7295155 w 8477198"/>
              <a:gd name="connsiteY6" fmla="*/ 1173736 h 1734757"/>
              <a:gd name="connsiteX7" fmla="*/ 7106763 w 8477198"/>
              <a:gd name="connsiteY7" fmla="*/ 814498 h 1734757"/>
              <a:gd name="connsiteX8" fmla="*/ 6708738 w 8477198"/>
              <a:gd name="connsiteY8" fmla="*/ 275180 h 1734757"/>
              <a:gd name="connsiteX9" fmla="*/ 6697656 w 8477198"/>
              <a:gd name="connsiteY9" fmla="*/ 275180 h 1734757"/>
              <a:gd name="connsiteX10" fmla="*/ 5808795 w 8477198"/>
              <a:gd name="connsiteY10" fmla="*/ 855594 h 1734757"/>
              <a:gd name="connsiteX11" fmla="*/ 5680430 w 8477198"/>
              <a:gd name="connsiteY11" fmla="*/ 987191 h 1734757"/>
              <a:gd name="connsiteX12" fmla="*/ 5510508 w 8477198"/>
              <a:gd name="connsiteY12" fmla="*/ 1166348 h 1734757"/>
              <a:gd name="connsiteX13" fmla="*/ 5121256 w 8477198"/>
              <a:gd name="connsiteY13" fmla="*/ 1556985 h 1734757"/>
              <a:gd name="connsiteX14" fmla="*/ 4763865 w 8477198"/>
              <a:gd name="connsiteY14" fmla="*/ 1734757 h 1734757"/>
              <a:gd name="connsiteX15" fmla="*/ 4720923 w 8477198"/>
              <a:gd name="connsiteY15" fmla="*/ 1730601 h 1734757"/>
              <a:gd name="connsiteX16" fmla="*/ 4489127 w 8477198"/>
              <a:gd name="connsiteY16" fmla="*/ 1387063 h 1734757"/>
              <a:gd name="connsiteX17" fmla="*/ 4263334 w 8477198"/>
              <a:gd name="connsiteY17" fmla="*/ 977494 h 1734757"/>
              <a:gd name="connsiteX18" fmla="*/ 3395251 w 8477198"/>
              <a:gd name="connsiteY18" fmla="*/ 982574 h 1734757"/>
              <a:gd name="connsiteX19" fmla="*/ 2444518 w 8477198"/>
              <a:gd name="connsiteY19" fmla="*/ 1209752 h 1734757"/>
              <a:gd name="connsiteX20" fmla="*/ 2426181 w 8477198"/>
              <a:gd name="connsiteY20" fmla="*/ 1207524 h 1734757"/>
              <a:gd name="connsiteX21" fmla="*/ 2209922 w 8477198"/>
              <a:gd name="connsiteY21" fmla="*/ 1255622 h 1734757"/>
              <a:gd name="connsiteX22" fmla="*/ 1401027 w 8477198"/>
              <a:gd name="connsiteY22" fmla="*/ 1328755 h 1734757"/>
              <a:gd name="connsiteX23" fmla="*/ 1093369 w 8477198"/>
              <a:gd name="connsiteY23" fmla="*/ 1317325 h 1734757"/>
              <a:gd name="connsiteX24" fmla="*/ 116246 w 8477198"/>
              <a:gd name="connsiteY24" fmla="*/ 971172 h 1734757"/>
              <a:gd name="connsiteX25" fmla="*/ 9978 w 8477198"/>
              <a:gd name="connsiteY25" fmla="*/ 496270 h 1734757"/>
              <a:gd name="connsiteX26" fmla="*/ 174671 w 8477198"/>
              <a:gd name="connsiteY26" fmla="*/ 0 h 1734757"/>
              <a:gd name="connsiteX27" fmla="*/ 248668 w 8477198"/>
              <a:gd name="connsiteY27" fmla="*/ 55572 h 1734757"/>
              <a:gd name="connsiteX28" fmla="*/ 223737 w 8477198"/>
              <a:gd name="connsiteY28" fmla="*/ 930610 h 1734757"/>
              <a:gd name="connsiteX29" fmla="*/ 2444967 w 8477198"/>
              <a:gd name="connsiteY29" fmla="*/ 1144923 h 1734757"/>
              <a:gd name="connsiteX30" fmla="*/ 2413374 w 8477198"/>
              <a:gd name="connsiteY30" fmla="*/ 938870 h 1734757"/>
              <a:gd name="connsiteX31" fmla="*/ 2502077 w 8477198"/>
              <a:gd name="connsiteY31" fmla="*/ 1131626 h 1734757"/>
              <a:gd name="connsiteX32" fmla="*/ 3384170 w 8477198"/>
              <a:gd name="connsiteY32" fmla="*/ 923471 h 1734757"/>
              <a:gd name="connsiteX33" fmla="*/ 4297041 w 8477198"/>
              <a:gd name="connsiteY33" fmla="*/ 927626 h 1734757"/>
              <a:gd name="connsiteX34" fmla="*/ 4521253 w 8477198"/>
              <a:gd name="connsiteY34" fmla="*/ 1345422 h 1734757"/>
              <a:gd name="connsiteX35" fmla="*/ 4715252 w 8477198"/>
              <a:gd name="connsiteY35" fmla="*/ 1665473 h 1734757"/>
              <a:gd name="connsiteX36" fmla="*/ 5465718 w 8477198"/>
              <a:gd name="connsiteY36" fmla="*/ 1125715 h 1734757"/>
              <a:gd name="connsiteX37" fmla="*/ 5764930 w 8477198"/>
              <a:gd name="connsiteY37" fmla="*/ 814037 h 1734757"/>
              <a:gd name="connsiteX38" fmla="*/ 6697194 w 8477198"/>
              <a:gd name="connsiteY38" fmla="*/ 214691 h 1734757"/>
              <a:gd name="connsiteX0" fmla="*/ 6697194 w 8477198"/>
              <a:gd name="connsiteY0" fmla="*/ 214691 h 1734757"/>
              <a:gd name="connsiteX1" fmla="*/ 6709661 w 8477198"/>
              <a:gd name="connsiteY1" fmla="*/ 214691 h 1734757"/>
              <a:gd name="connsiteX2" fmla="*/ 7145859 w 8477198"/>
              <a:gd name="connsiteY2" fmla="*/ 789985 h 1734757"/>
              <a:gd name="connsiteX3" fmla="*/ 7305313 w 8477198"/>
              <a:gd name="connsiteY3" fmla="*/ 1114171 h 1734757"/>
              <a:gd name="connsiteX4" fmla="*/ 8432560 w 8477198"/>
              <a:gd name="connsiteY4" fmla="*/ 880513 h 1734757"/>
              <a:gd name="connsiteX5" fmla="*/ 8477198 w 8477198"/>
              <a:gd name="connsiteY5" fmla="*/ 929103 h 1734757"/>
              <a:gd name="connsiteX6" fmla="*/ 7295155 w 8477198"/>
              <a:gd name="connsiteY6" fmla="*/ 1173736 h 1734757"/>
              <a:gd name="connsiteX7" fmla="*/ 7106763 w 8477198"/>
              <a:gd name="connsiteY7" fmla="*/ 814498 h 1734757"/>
              <a:gd name="connsiteX8" fmla="*/ 6708738 w 8477198"/>
              <a:gd name="connsiteY8" fmla="*/ 275180 h 1734757"/>
              <a:gd name="connsiteX9" fmla="*/ 6697656 w 8477198"/>
              <a:gd name="connsiteY9" fmla="*/ 275180 h 1734757"/>
              <a:gd name="connsiteX10" fmla="*/ 5808795 w 8477198"/>
              <a:gd name="connsiteY10" fmla="*/ 855594 h 1734757"/>
              <a:gd name="connsiteX11" fmla="*/ 5680430 w 8477198"/>
              <a:gd name="connsiteY11" fmla="*/ 987191 h 1734757"/>
              <a:gd name="connsiteX12" fmla="*/ 5510508 w 8477198"/>
              <a:gd name="connsiteY12" fmla="*/ 1166348 h 1734757"/>
              <a:gd name="connsiteX13" fmla="*/ 5121256 w 8477198"/>
              <a:gd name="connsiteY13" fmla="*/ 1556985 h 1734757"/>
              <a:gd name="connsiteX14" fmla="*/ 4763865 w 8477198"/>
              <a:gd name="connsiteY14" fmla="*/ 1734757 h 1734757"/>
              <a:gd name="connsiteX15" fmla="*/ 4720923 w 8477198"/>
              <a:gd name="connsiteY15" fmla="*/ 1730601 h 1734757"/>
              <a:gd name="connsiteX16" fmla="*/ 4489127 w 8477198"/>
              <a:gd name="connsiteY16" fmla="*/ 1387063 h 1734757"/>
              <a:gd name="connsiteX17" fmla="*/ 4263334 w 8477198"/>
              <a:gd name="connsiteY17" fmla="*/ 977494 h 1734757"/>
              <a:gd name="connsiteX18" fmla="*/ 3395251 w 8477198"/>
              <a:gd name="connsiteY18" fmla="*/ 982574 h 1734757"/>
              <a:gd name="connsiteX19" fmla="*/ 2444518 w 8477198"/>
              <a:gd name="connsiteY19" fmla="*/ 1209752 h 1734757"/>
              <a:gd name="connsiteX20" fmla="*/ 2426181 w 8477198"/>
              <a:gd name="connsiteY20" fmla="*/ 1207524 h 1734757"/>
              <a:gd name="connsiteX21" fmla="*/ 2209922 w 8477198"/>
              <a:gd name="connsiteY21" fmla="*/ 1255622 h 1734757"/>
              <a:gd name="connsiteX22" fmla="*/ 1401027 w 8477198"/>
              <a:gd name="connsiteY22" fmla="*/ 1328755 h 1734757"/>
              <a:gd name="connsiteX23" fmla="*/ 1093369 w 8477198"/>
              <a:gd name="connsiteY23" fmla="*/ 1317325 h 1734757"/>
              <a:gd name="connsiteX24" fmla="*/ 116246 w 8477198"/>
              <a:gd name="connsiteY24" fmla="*/ 971172 h 1734757"/>
              <a:gd name="connsiteX25" fmla="*/ 9978 w 8477198"/>
              <a:gd name="connsiteY25" fmla="*/ 496270 h 1734757"/>
              <a:gd name="connsiteX26" fmla="*/ 174671 w 8477198"/>
              <a:gd name="connsiteY26" fmla="*/ 0 h 1734757"/>
              <a:gd name="connsiteX27" fmla="*/ 248668 w 8477198"/>
              <a:gd name="connsiteY27" fmla="*/ 55572 h 1734757"/>
              <a:gd name="connsiteX28" fmla="*/ 223737 w 8477198"/>
              <a:gd name="connsiteY28" fmla="*/ 930610 h 1734757"/>
              <a:gd name="connsiteX29" fmla="*/ 2444967 w 8477198"/>
              <a:gd name="connsiteY29" fmla="*/ 1144923 h 1734757"/>
              <a:gd name="connsiteX30" fmla="*/ 2502077 w 8477198"/>
              <a:gd name="connsiteY30" fmla="*/ 1131626 h 1734757"/>
              <a:gd name="connsiteX31" fmla="*/ 3384170 w 8477198"/>
              <a:gd name="connsiteY31" fmla="*/ 923471 h 1734757"/>
              <a:gd name="connsiteX32" fmla="*/ 4297041 w 8477198"/>
              <a:gd name="connsiteY32" fmla="*/ 927626 h 1734757"/>
              <a:gd name="connsiteX33" fmla="*/ 4521253 w 8477198"/>
              <a:gd name="connsiteY33" fmla="*/ 1345422 h 1734757"/>
              <a:gd name="connsiteX34" fmla="*/ 4715252 w 8477198"/>
              <a:gd name="connsiteY34" fmla="*/ 1665473 h 1734757"/>
              <a:gd name="connsiteX35" fmla="*/ 5465718 w 8477198"/>
              <a:gd name="connsiteY35" fmla="*/ 1125715 h 1734757"/>
              <a:gd name="connsiteX36" fmla="*/ 5764930 w 8477198"/>
              <a:gd name="connsiteY36" fmla="*/ 814037 h 1734757"/>
              <a:gd name="connsiteX37" fmla="*/ 6697194 w 8477198"/>
              <a:gd name="connsiteY37" fmla="*/ 214691 h 1734757"/>
              <a:gd name="connsiteX0" fmla="*/ 6697194 w 8477198"/>
              <a:gd name="connsiteY0" fmla="*/ 214691 h 1734757"/>
              <a:gd name="connsiteX1" fmla="*/ 6709661 w 8477198"/>
              <a:gd name="connsiteY1" fmla="*/ 214691 h 1734757"/>
              <a:gd name="connsiteX2" fmla="*/ 7145859 w 8477198"/>
              <a:gd name="connsiteY2" fmla="*/ 789985 h 1734757"/>
              <a:gd name="connsiteX3" fmla="*/ 7305313 w 8477198"/>
              <a:gd name="connsiteY3" fmla="*/ 1114171 h 1734757"/>
              <a:gd name="connsiteX4" fmla="*/ 8432560 w 8477198"/>
              <a:gd name="connsiteY4" fmla="*/ 880513 h 1734757"/>
              <a:gd name="connsiteX5" fmla="*/ 8477198 w 8477198"/>
              <a:gd name="connsiteY5" fmla="*/ 929103 h 1734757"/>
              <a:gd name="connsiteX6" fmla="*/ 7295155 w 8477198"/>
              <a:gd name="connsiteY6" fmla="*/ 1173736 h 1734757"/>
              <a:gd name="connsiteX7" fmla="*/ 7106763 w 8477198"/>
              <a:gd name="connsiteY7" fmla="*/ 814498 h 1734757"/>
              <a:gd name="connsiteX8" fmla="*/ 6708738 w 8477198"/>
              <a:gd name="connsiteY8" fmla="*/ 275180 h 1734757"/>
              <a:gd name="connsiteX9" fmla="*/ 6697656 w 8477198"/>
              <a:gd name="connsiteY9" fmla="*/ 275180 h 1734757"/>
              <a:gd name="connsiteX10" fmla="*/ 5808795 w 8477198"/>
              <a:gd name="connsiteY10" fmla="*/ 855594 h 1734757"/>
              <a:gd name="connsiteX11" fmla="*/ 5680430 w 8477198"/>
              <a:gd name="connsiteY11" fmla="*/ 987191 h 1734757"/>
              <a:gd name="connsiteX12" fmla="*/ 5510508 w 8477198"/>
              <a:gd name="connsiteY12" fmla="*/ 1166348 h 1734757"/>
              <a:gd name="connsiteX13" fmla="*/ 5121256 w 8477198"/>
              <a:gd name="connsiteY13" fmla="*/ 1556985 h 1734757"/>
              <a:gd name="connsiteX14" fmla="*/ 4763865 w 8477198"/>
              <a:gd name="connsiteY14" fmla="*/ 1734757 h 1734757"/>
              <a:gd name="connsiteX15" fmla="*/ 4720923 w 8477198"/>
              <a:gd name="connsiteY15" fmla="*/ 1730601 h 1734757"/>
              <a:gd name="connsiteX16" fmla="*/ 4489127 w 8477198"/>
              <a:gd name="connsiteY16" fmla="*/ 1387063 h 1734757"/>
              <a:gd name="connsiteX17" fmla="*/ 4263334 w 8477198"/>
              <a:gd name="connsiteY17" fmla="*/ 977494 h 1734757"/>
              <a:gd name="connsiteX18" fmla="*/ 3395251 w 8477198"/>
              <a:gd name="connsiteY18" fmla="*/ 982574 h 1734757"/>
              <a:gd name="connsiteX19" fmla="*/ 2444518 w 8477198"/>
              <a:gd name="connsiteY19" fmla="*/ 1209752 h 1734757"/>
              <a:gd name="connsiteX20" fmla="*/ 2426181 w 8477198"/>
              <a:gd name="connsiteY20" fmla="*/ 1207524 h 1734757"/>
              <a:gd name="connsiteX21" fmla="*/ 2209922 w 8477198"/>
              <a:gd name="connsiteY21" fmla="*/ 1255622 h 1734757"/>
              <a:gd name="connsiteX22" fmla="*/ 1401027 w 8477198"/>
              <a:gd name="connsiteY22" fmla="*/ 1328755 h 1734757"/>
              <a:gd name="connsiteX23" fmla="*/ 1093369 w 8477198"/>
              <a:gd name="connsiteY23" fmla="*/ 1317325 h 1734757"/>
              <a:gd name="connsiteX24" fmla="*/ 116246 w 8477198"/>
              <a:gd name="connsiteY24" fmla="*/ 971172 h 1734757"/>
              <a:gd name="connsiteX25" fmla="*/ 9978 w 8477198"/>
              <a:gd name="connsiteY25" fmla="*/ 496270 h 1734757"/>
              <a:gd name="connsiteX26" fmla="*/ 174671 w 8477198"/>
              <a:gd name="connsiteY26" fmla="*/ 0 h 1734757"/>
              <a:gd name="connsiteX27" fmla="*/ 248668 w 8477198"/>
              <a:gd name="connsiteY27" fmla="*/ 55572 h 1734757"/>
              <a:gd name="connsiteX28" fmla="*/ 223737 w 8477198"/>
              <a:gd name="connsiteY28" fmla="*/ 930610 h 1734757"/>
              <a:gd name="connsiteX29" fmla="*/ 2502077 w 8477198"/>
              <a:gd name="connsiteY29" fmla="*/ 1131626 h 1734757"/>
              <a:gd name="connsiteX30" fmla="*/ 3384170 w 8477198"/>
              <a:gd name="connsiteY30" fmla="*/ 923471 h 1734757"/>
              <a:gd name="connsiteX31" fmla="*/ 4297041 w 8477198"/>
              <a:gd name="connsiteY31" fmla="*/ 927626 h 1734757"/>
              <a:gd name="connsiteX32" fmla="*/ 4521253 w 8477198"/>
              <a:gd name="connsiteY32" fmla="*/ 1345422 h 1734757"/>
              <a:gd name="connsiteX33" fmla="*/ 4715252 w 8477198"/>
              <a:gd name="connsiteY33" fmla="*/ 1665473 h 1734757"/>
              <a:gd name="connsiteX34" fmla="*/ 5465718 w 8477198"/>
              <a:gd name="connsiteY34" fmla="*/ 1125715 h 1734757"/>
              <a:gd name="connsiteX35" fmla="*/ 5764930 w 8477198"/>
              <a:gd name="connsiteY35" fmla="*/ 814037 h 1734757"/>
              <a:gd name="connsiteX36" fmla="*/ 6697194 w 8477198"/>
              <a:gd name="connsiteY36" fmla="*/ 214691 h 1734757"/>
              <a:gd name="connsiteX0" fmla="*/ 6714652 w 8494656"/>
              <a:gd name="connsiteY0" fmla="*/ 214691 h 1734757"/>
              <a:gd name="connsiteX1" fmla="*/ 6727119 w 8494656"/>
              <a:gd name="connsiteY1" fmla="*/ 214691 h 1734757"/>
              <a:gd name="connsiteX2" fmla="*/ 7163317 w 8494656"/>
              <a:gd name="connsiteY2" fmla="*/ 789985 h 1734757"/>
              <a:gd name="connsiteX3" fmla="*/ 7322771 w 8494656"/>
              <a:gd name="connsiteY3" fmla="*/ 1114171 h 1734757"/>
              <a:gd name="connsiteX4" fmla="*/ 8450018 w 8494656"/>
              <a:gd name="connsiteY4" fmla="*/ 880513 h 1734757"/>
              <a:gd name="connsiteX5" fmla="*/ 8494656 w 8494656"/>
              <a:gd name="connsiteY5" fmla="*/ 929103 h 1734757"/>
              <a:gd name="connsiteX6" fmla="*/ 7312613 w 8494656"/>
              <a:gd name="connsiteY6" fmla="*/ 1173736 h 1734757"/>
              <a:gd name="connsiteX7" fmla="*/ 7124221 w 8494656"/>
              <a:gd name="connsiteY7" fmla="*/ 814498 h 1734757"/>
              <a:gd name="connsiteX8" fmla="*/ 6726196 w 8494656"/>
              <a:gd name="connsiteY8" fmla="*/ 275180 h 1734757"/>
              <a:gd name="connsiteX9" fmla="*/ 6715114 w 8494656"/>
              <a:gd name="connsiteY9" fmla="*/ 275180 h 1734757"/>
              <a:gd name="connsiteX10" fmla="*/ 5826253 w 8494656"/>
              <a:gd name="connsiteY10" fmla="*/ 855594 h 1734757"/>
              <a:gd name="connsiteX11" fmla="*/ 5697888 w 8494656"/>
              <a:gd name="connsiteY11" fmla="*/ 987191 h 1734757"/>
              <a:gd name="connsiteX12" fmla="*/ 5527966 w 8494656"/>
              <a:gd name="connsiteY12" fmla="*/ 1166348 h 1734757"/>
              <a:gd name="connsiteX13" fmla="*/ 5138714 w 8494656"/>
              <a:gd name="connsiteY13" fmla="*/ 1556985 h 1734757"/>
              <a:gd name="connsiteX14" fmla="*/ 4781323 w 8494656"/>
              <a:gd name="connsiteY14" fmla="*/ 1734757 h 1734757"/>
              <a:gd name="connsiteX15" fmla="*/ 4738381 w 8494656"/>
              <a:gd name="connsiteY15" fmla="*/ 1730601 h 1734757"/>
              <a:gd name="connsiteX16" fmla="*/ 4506585 w 8494656"/>
              <a:gd name="connsiteY16" fmla="*/ 1387063 h 1734757"/>
              <a:gd name="connsiteX17" fmla="*/ 4280792 w 8494656"/>
              <a:gd name="connsiteY17" fmla="*/ 977494 h 1734757"/>
              <a:gd name="connsiteX18" fmla="*/ 3412709 w 8494656"/>
              <a:gd name="connsiteY18" fmla="*/ 982574 h 1734757"/>
              <a:gd name="connsiteX19" fmla="*/ 2461976 w 8494656"/>
              <a:gd name="connsiteY19" fmla="*/ 1209752 h 1734757"/>
              <a:gd name="connsiteX20" fmla="*/ 2443639 w 8494656"/>
              <a:gd name="connsiteY20" fmla="*/ 1207524 h 1734757"/>
              <a:gd name="connsiteX21" fmla="*/ 2227380 w 8494656"/>
              <a:gd name="connsiteY21" fmla="*/ 1255622 h 1734757"/>
              <a:gd name="connsiteX22" fmla="*/ 1418485 w 8494656"/>
              <a:gd name="connsiteY22" fmla="*/ 1328755 h 1734757"/>
              <a:gd name="connsiteX23" fmla="*/ 1110827 w 8494656"/>
              <a:gd name="connsiteY23" fmla="*/ 1317325 h 1734757"/>
              <a:gd name="connsiteX24" fmla="*/ 133704 w 8494656"/>
              <a:gd name="connsiteY24" fmla="*/ 971172 h 1734757"/>
              <a:gd name="connsiteX25" fmla="*/ 27436 w 8494656"/>
              <a:gd name="connsiteY25" fmla="*/ 496270 h 1734757"/>
              <a:gd name="connsiteX26" fmla="*/ 192129 w 8494656"/>
              <a:gd name="connsiteY26" fmla="*/ 0 h 1734757"/>
              <a:gd name="connsiteX27" fmla="*/ 266126 w 8494656"/>
              <a:gd name="connsiteY27" fmla="*/ 55572 h 1734757"/>
              <a:gd name="connsiteX28" fmla="*/ 241195 w 8494656"/>
              <a:gd name="connsiteY28" fmla="*/ 930610 h 1734757"/>
              <a:gd name="connsiteX29" fmla="*/ 3401628 w 8494656"/>
              <a:gd name="connsiteY29" fmla="*/ 923471 h 1734757"/>
              <a:gd name="connsiteX30" fmla="*/ 4314499 w 8494656"/>
              <a:gd name="connsiteY30" fmla="*/ 927626 h 1734757"/>
              <a:gd name="connsiteX31" fmla="*/ 4538711 w 8494656"/>
              <a:gd name="connsiteY31" fmla="*/ 1345422 h 1734757"/>
              <a:gd name="connsiteX32" fmla="*/ 4732710 w 8494656"/>
              <a:gd name="connsiteY32" fmla="*/ 1665473 h 1734757"/>
              <a:gd name="connsiteX33" fmla="*/ 5483176 w 8494656"/>
              <a:gd name="connsiteY33" fmla="*/ 1125715 h 1734757"/>
              <a:gd name="connsiteX34" fmla="*/ 5782388 w 8494656"/>
              <a:gd name="connsiteY34" fmla="*/ 814037 h 1734757"/>
              <a:gd name="connsiteX35" fmla="*/ 6714652 w 849465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323079 w 8503236"/>
              <a:gd name="connsiteY30" fmla="*/ 927626 h 1734757"/>
              <a:gd name="connsiteX31" fmla="*/ 4547291 w 8503236"/>
              <a:gd name="connsiteY31" fmla="*/ 1345422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323079 w 8503236"/>
              <a:gd name="connsiteY30" fmla="*/ 927626 h 1734757"/>
              <a:gd name="connsiteX31" fmla="*/ 4547291 w 8503236"/>
              <a:gd name="connsiteY31" fmla="*/ 1345422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323079 w 8503236"/>
              <a:gd name="connsiteY30" fmla="*/ 927626 h 1734757"/>
              <a:gd name="connsiteX31" fmla="*/ 4547291 w 8503236"/>
              <a:gd name="connsiteY31" fmla="*/ 1345422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47291 w 8503236"/>
              <a:gd name="connsiteY31" fmla="*/ 1345422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491756 w 8503236"/>
              <a:gd name="connsiteY33" fmla="*/ 1070143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491756 w 8503236"/>
              <a:gd name="connsiteY33" fmla="*/ 1070143 h 1734757"/>
              <a:gd name="connsiteX34" fmla="*/ 5829609 w 8503236"/>
              <a:gd name="connsiteY34" fmla="*/ 744571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356514 w 8503236"/>
              <a:gd name="connsiteY33" fmla="*/ 1209076 h 1734757"/>
              <a:gd name="connsiteX34" fmla="*/ 5829609 w 8503236"/>
              <a:gd name="connsiteY34" fmla="*/ 744571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8829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8507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303743 h 1734757"/>
              <a:gd name="connsiteX32" fmla="*/ 48507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303743 h 1734757"/>
              <a:gd name="connsiteX32" fmla="*/ 48507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66370 w 8503236"/>
              <a:gd name="connsiteY18" fmla="*/ 1010362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303743 h 1734757"/>
              <a:gd name="connsiteX32" fmla="*/ 48507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19897 w 8499901"/>
              <a:gd name="connsiteY0" fmla="*/ 214691 h 1734757"/>
              <a:gd name="connsiteX1" fmla="*/ 6732364 w 8499901"/>
              <a:gd name="connsiteY1" fmla="*/ 214691 h 1734757"/>
              <a:gd name="connsiteX2" fmla="*/ 7168562 w 8499901"/>
              <a:gd name="connsiteY2" fmla="*/ 789985 h 1734757"/>
              <a:gd name="connsiteX3" fmla="*/ 7328016 w 8499901"/>
              <a:gd name="connsiteY3" fmla="*/ 1114171 h 1734757"/>
              <a:gd name="connsiteX4" fmla="*/ 8455263 w 8499901"/>
              <a:gd name="connsiteY4" fmla="*/ 880513 h 1734757"/>
              <a:gd name="connsiteX5" fmla="*/ 8499901 w 8499901"/>
              <a:gd name="connsiteY5" fmla="*/ 929103 h 1734757"/>
              <a:gd name="connsiteX6" fmla="*/ 7317858 w 8499901"/>
              <a:gd name="connsiteY6" fmla="*/ 1173736 h 1734757"/>
              <a:gd name="connsiteX7" fmla="*/ 7129466 w 8499901"/>
              <a:gd name="connsiteY7" fmla="*/ 814498 h 1734757"/>
              <a:gd name="connsiteX8" fmla="*/ 6731441 w 8499901"/>
              <a:gd name="connsiteY8" fmla="*/ 275180 h 1734757"/>
              <a:gd name="connsiteX9" fmla="*/ 6720359 w 8499901"/>
              <a:gd name="connsiteY9" fmla="*/ 275180 h 1734757"/>
              <a:gd name="connsiteX10" fmla="*/ 5831498 w 8499901"/>
              <a:gd name="connsiteY10" fmla="*/ 855594 h 1734757"/>
              <a:gd name="connsiteX11" fmla="*/ 5703133 w 8499901"/>
              <a:gd name="connsiteY11" fmla="*/ 987191 h 1734757"/>
              <a:gd name="connsiteX12" fmla="*/ 5533211 w 8499901"/>
              <a:gd name="connsiteY12" fmla="*/ 1166348 h 1734757"/>
              <a:gd name="connsiteX13" fmla="*/ 5143959 w 8499901"/>
              <a:gd name="connsiteY13" fmla="*/ 1556985 h 1734757"/>
              <a:gd name="connsiteX14" fmla="*/ 4786568 w 8499901"/>
              <a:gd name="connsiteY14" fmla="*/ 1734757 h 1734757"/>
              <a:gd name="connsiteX15" fmla="*/ 4743626 w 8499901"/>
              <a:gd name="connsiteY15" fmla="*/ 1730601 h 1734757"/>
              <a:gd name="connsiteX16" fmla="*/ 4511830 w 8499901"/>
              <a:gd name="connsiteY16" fmla="*/ 1387063 h 1734757"/>
              <a:gd name="connsiteX17" fmla="*/ 4286037 w 8499901"/>
              <a:gd name="connsiteY17" fmla="*/ 977494 h 1734757"/>
              <a:gd name="connsiteX18" fmla="*/ 3463035 w 8499901"/>
              <a:gd name="connsiteY18" fmla="*/ 1010362 h 1734757"/>
              <a:gd name="connsiteX19" fmla="*/ 2467221 w 8499901"/>
              <a:gd name="connsiteY19" fmla="*/ 1209752 h 1734757"/>
              <a:gd name="connsiteX20" fmla="*/ 2448884 w 8499901"/>
              <a:gd name="connsiteY20" fmla="*/ 1207524 h 1734757"/>
              <a:gd name="connsiteX21" fmla="*/ 2232625 w 8499901"/>
              <a:gd name="connsiteY21" fmla="*/ 1255622 h 1734757"/>
              <a:gd name="connsiteX22" fmla="*/ 1423730 w 8499901"/>
              <a:gd name="connsiteY22" fmla="*/ 1328755 h 1734757"/>
              <a:gd name="connsiteX23" fmla="*/ 1116072 w 8499901"/>
              <a:gd name="connsiteY23" fmla="*/ 1317325 h 1734757"/>
              <a:gd name="connsiteX24" fmla="*/ 138949 w 8499901"/>
              <a:gd name="connsiteY24" fmla="*/ 971172 h 1734757"/>
              <a:gd name="connsiteX25" fmla="*/ 32681 w 8499901"/>
              <a:gd name="connsiteY25" fmla="*/ 496270 h 1734757"/>
              <a:gd name="connsiteX26" fmla="*/ 197374 w 8499901"/>
              <a:gd name="connsiteY26" fmla="*/ 0 h 1734757"/>
              <a:gd name="connsiteX27" fmla="*/ 271371 w 8499901"/>
              <a:gd name="connsiteY27" fmla="*/ 55572 h 1734757"/>
              <a:gd name="connsiteX28" fmla="*/ 246440 w 8499901"/>
              <a:gd name="connsiteY28" fmla="*/ 930610 h 1734757"/>
              <a:gd name="connsiteX29" fmla="*/ 3477714 w 8499901"/>
              <a:gd name="connsiteY29" fmla="*/ 840111 h 1734757"/>
              <a:gd name="connsiteX30" fmla="*/ 4293984 w 8499901"/>
              <a:gd name="connsiteY30" fmla="*/ 872053 h 1734757"/>
              <a:gd name="connsiteX31" fmla="*/ 4556837 w 8499901"/>
              <a:gd name="connsiteY31" fmla="*/ 1303743 h 1734757"/>
              <a:gd name="connsiteX32" fmla="*/ 4847438 w 8499901"/>
              <a:gd name="connsiteY32" fmla="*/ 1596007 h 1734757"/>
              <a:gd name="connsiteX33" fmla="*/ 5826274 w 8499901"/>
              <a:gd name="connsiteY33" fmla="*/ 744571 h 1734757"/>
              <a:gd name="connsiteX34" fmla="*/ 6719897 w 8499901"/>
              <a:gd name="connsiteY34" fmla="*/ 214691 h 1734757"/>
              <a:gd name="connsiteX0" fmla="*/ 6719897 w 8499901"/>
              <a:gd name="connsiteY0" fmla="*/ 214691 h 1734757"/>
              <a:gd name="connsiteX1" fmla="*/ 6732364 w 8499901"/>
              <a:gd name="connsiteY1" fmla="*/ 214691 h 1734757"/>
              <a:gd name="connsiteX2" fmla="*/ 7168562 w 8499901"/>
              <a:gd name="connsiteY2" fmla="*/ 789985 h 1734757"/>
              <a:gd name="connsiteX3" fmla="*/ 7328016 w 8499901"/>
              <a:gd name="connsiteY3" fmla="*/ 1114171 h 1734757"/>
              <a:gd name="connsiteX4" fmla="*/ 8455263 w 8499901"/>
              <a:gd name="connsiteY4" fmla="*/ 880513 h 1734757"/>
              <a:gd name="connsiteX5" fmla="*/ 8499901 w 8499901"/>
              <a:gd name="connsiteY5" fmla="*/ 929103 h 1734757"/>
              <a:gd name="connsiteX6" fmla="*/ 7317858 w 8499901"/>
              <a:gd name="connsiteY6" fmla="*/ 1173736 h 1734757"/>
              <a:gd name="connsiteX7" fmla="*/ 7129466 w 8499901"/>
              <a:gd name="connsiteY7" fmla="*/ 814498 h 1734757"/>
              <a:gd name="connsiteX8" fmla="*/ 6731441 w 8499901"/>
              <a:gd name="connsiteY8" fmla="*/ 275180 h 1734757"/>
              <a:gd name="connsiteX9" fmla="*/ 6720359 w 8499901"/>
              <a:gd name="connsiteY9" fmla="*/ 275180 h 1734757"/>
              <a:gd name="connsiteX10" fmla="*/ 5831498 w 8499901"/>
              <a:gd name="connsiteY10" fmla="*/ 855594 h 1734757"/>
              <a:gd name="connsiteX11" fmla="*/ 5703133 w 8499901"/>
              <a:gd name="connsiteY11" fmla="*/ 987191 h 1734757"/>
              <a:gd name="connsiteX12" fmla="*/ 5533211 w 8499901"/>
              <a:gd name="connsiteY12" fmla="*/ 1166348 h 1734757"/>
              <a:gd name="connsiteX13" fmla="*/ 5143959 w 8499901"/>
              <a:gd name="connsiteY13" fmla="*/ 1556985 h 1734757"/>
              <a:gd name="connsiteX14" fmla="*/ 4786568 w 8499901"/>
              <a:gd name="connsiteY14" fmla="*/ 1734757 h 1734757"/>
              <a:gd name="connsiteX15" fmla="*/ 4743626 w 8499901"/>
              <a:gd name="connsiteY15" fmla="*/ 1730601 h 1734757"/>
              <a:gd name="connsiteX16" fmla="*/ 4511830 w 8499901"/>
              <a:gd name="connsiteY16" fmla="*/ 1387063 h 1734757"/>
              <a:gd name="connsiteX17" fmla="*/ 4286037 w 8499901"/>
              <a:gd name="connsiteY17" fmla="*/ 977494 h 1734757"/>
              <a:gd name="connsiteX18" fmla="*/ 3463035 w 8499901"/>
              <a:gd name="connsiteY18" fmla="*/ 1010362 h 1734757"/>
              <a:gd name="connsiteX19" fmla="*/ 2467221 w 8499901"/>
              <a:gd name="connsiteY19" fmla="*/ 1209752 h 1734757"/>
              <a:gd name="connsiteX20" fmla="*/ 2448884 w 8499901"/>
              <a:gd name="connsiteY20" fmla="*/ 1207524 h 1734757"/>
              <a:gd name="connsiteX21" fmla="*/ 2232625 w 8499901"/>
              <a:gd name="connsiteY21" fmla="*/ 1255622 h 1734757"/>
              <a:gd name="connsiteX22" fmla="*/ 1423730 w 8499901"/>
              <a:gd name="connsiteY22" fmla="*/ 1328755 h 1734757"/>
              <a:gd name="connsiteX23" fmla="*/ 1116072 w 8499901"/>
              <a:gd name="connsiteY23" fmla="*/ 1317325 h 1734757"/>
              <a:gd name="connsiteX24" fmla="*/ 138949 w 8499901"/>
              <a:gd name="connsiteY24" fmla="*/ 971172 h 1734757"/>
              <a:gd name="connsiteX25" fmla="*/ 32681 w 8499901"/>
              <a:gd name="connsiteY25" fmla="*/ 496270 h 1734757"/>
              <a:gd name="connsiteX26" fmla="*/ 197374 w 8499901"/>
              <a:gd name="connsiteY26" fmla="*/ 0 h 1734757"/>
              <a:gd name="connsiteX27" fmla="*/ 271371 w 8499901"/>
              <a:gd name="connsiteY27" fmla="*/ 55572 h 1734757"/>
              <a:gd name="connsiteX28" fmla="*/ 246440 w 8499901"/>
              <a:gd name="connsiteY28" fmla="*/ 930610 h 1734757"/>
              <a:gd name="connsiteX29" fmla="*/ 3477714 w 8499901"/>
              <a:gd name="connsiteY29" fmla="*/ 840111 h 1734757"/>
              <a:gd name="connsiteX30" fmla="*/ 4293984 w 8499901"/>
              <a:gd name="connsiteY30" fmla="*/ 872053 h 1734757"/>
              <a:gd name="connsiteX31" fmla="*/ 4556837 w 8499901"/>
              <a:gd name="connsiteY31" fmla="*/ 1303743 h 1734757"/>
              <a:gd name="connsiteX32" fmla="*/ 4847438 w 8499901"/>
              <a:gd name="connsiteY32" fmla="*/ 1596007 h 1734757"/>
              <a:gd name="connsiteX33" fmla="*/ 5826274 w 8499901"/>
              <a:gd name="connsiteY33" fmla="*/ 744571 h 1734757"/>
              <a:gd name="connsiteX34" fmla="*/ 6719897 w 8499901"/>
              <a:gd name="connsiteY34" fmla="*/ 214691 h 1734757"/>
              <a:gd name="connsiteX0" fmla="*/ 6702261 w 8482265"/>
              <a:gd name="connsiteY0" fmla="*/ 214691 h 1734757"/>
              <a:gd name="connsiteX1" fmla="*/ 6714728 w 8482265"/>
              <a:gd name="connsiteY1" fmla="*/ 214691 h 1734757"/>
              <a:gd name="connsiteX2" fmla="*/ 7150926 w 8482265"/>
              <a:gd name="connsiteY2" fmla="*/ 789985 h 1734757"/>
              <a:gd name="connsiteX3" fmla="*/ 7310380 w 8482265"/>
              <a:gd name="connsiteY3" fmla="*/ 1114171 h 1734757"/>
              <a:gd name="connsiteX4" fmla="*/ 8437627 w 8482265"/>
              <a:gd name="connsiteY4" fmla="*/ 880513 h 1734757"/>
              <a:gd name="connsiteX5" fmla="*/ 8482265 w 8482265"/>
              <a:gd name="connsiteY5" fmla="*/ 929103 h 1734757"/>
              <a:gd name="connsiteX6" fmla="*/ 7300222 w 8482265"/>
              <a:gd name="connsiteY6" fmla="*/ 1173736 h 1734757"/>
              <a:gd name="connsiteX7" fmla="*/ 7111830 w 8482265"/>
              <a:gd name="connsiteY7" fmla="*/ 814498 h 1734757"/>
              <a:gd name="connsiteX8" fmla="*/ 6713805 w 8482265"/>
              <a:gd name="connsiteY8" fmla="*/ 275180 h 1734757"/>
              <a:gd name="connsiteX9" fmla="*/ 6702723 w 8482265"/>
              <a:gd name="connsiteY9" fmla="*/ 275180 h 1734757"/>
              <a:gd name="connsiteX10" fmla="*/ 5813862 w 8482265"/>
              <a:gd name="connsiteY10" fmla="*/ 855594 h 1734757"/>
              <a:gd name="connsiteX11" fmla="*/ 5685497 w 8482265"/>
              <a:gd name="connsiteY11" fmla="*/ 987191 h 1734757"/>
              <a:gd name="connsiteX12" fmla="*/ 5515575 w 8482265"/>
              <a:gd name="connsiteY12" fmla="*/ 1166348 h 1734757"/>
              <a:gd name="connsiteX13" fmla="*/ 5126323 w 8482265"/>
              <a:gd name="connsiteY13" fmla="*/ 1556985 h 1734757"/>
              <a:gd name="connsiteX14" fmla="*/ 4768932 w 8482265"/>
              <a:gd name="connsiteY14" fmla="*/ 1734757 h 1734757"/>
              <a:gd name="connsiteX15" fmla="*/ 4725990 w 8482265"/>
              <a:gd name="connsiteY15" fmla="*/ 1730601 h 1734757"/>
              <a:gd name="connsiteX16" fmla="*/ 4494194 w 8482265"/>
              <a:gd name="connsiteY16" fmla="*/ 1387063 h 1734757"/>
              <a:gd name="connsiteX17" fmla="*/ 4268401 w 8482265"/>
              <a:gd name="connsiteY17" fmla="*/ 977494 h 1734757"/>
              <a:gd name="connsiteX18" fmla="*/ 3445399 w 8482265"/>
              <a:gd name="connsiteY18" fmla="*/ 1010362 h 1734757"/>
              <a:gd name="connsiteX19" fmla="*/ 2449585 w 8482265"/>
              <a:gd name="connsiteY19" fmla="*/ 1209752 h 1734757"/>
              <a:gd name="connsiteX20" fmla="*/ 2431248 w 8482265"/>
              <a:gd name="connsiteY20" fmla="*/ 1207524 h 1734757"/>
              <a:gd name="connsiteX21" fmla="*/ 2214989 w 8482265"/>
              <a:gd name="connsiteY21" fmla="*/ 1255622 h 1734757"/>
              <a:gd name="connsiteX22" fmla="*/ 1406094 w 8482265"/>
              <a:gd name="connsiteY22" fmla="*/ 1328755 h 1734757"/>
              <a:gd name="connsiteX23" fmla="*/ 1098436 w 8482265"/>
              <a:gd name="connsiteY23" fmla="*/ 1317325 h 1734757"/>
              <a:gd name="connsiteX24" fmla="*/ 121313 w 8482265"/>
              <a:gd name="connsiteY24" fmla="*/ 971172 h 1734757"/>
              <a:gd name="connsiteX25" fmla="*/ 15045 w 8482265"/>
              <a:gd name="connsiteY25" fmla="*/ 496270 h 1734757"/>
              <a:gd name="connsiteX26" fmla="*/ 179738 w 8482265"/>
              <a:gd name="connsiteY26" fmla="*/ 0 h 1734757"/>
              <a:gd name="connsiteX27" fmla="*/ 253735 w 8482265"/>
              <a:gd name="connsiteY27" fmla="*/ 55572 h 1734757"/>
              <a:gd name="connsiteX28" fmla="*/ 228804 w 8482265"/>
              <a:gd name="connsiteY28" fmla="*/ 930610 h 1734757"/>
              <a:gd name="connsiteX29" fmla="*/ 3221793 w 8482265"/>
              <a:gd name="connsiteY29" fmla="*/ 923472 h 1734757"/>
              <a:gd name="connsiteX30" fmla="*/ 4276348 w 8482265"/>
              <a:gd name="connsiteY30" fmla="*/ 872053 h 1734757"/>
              <a:gd name="connsiteX31" fmla="*/ 4539201 w 8482265"/>
              <a:gd name="connsiteY31" fmla="*/ 1303743 h 1734757"/>
              <a:gd name="connsiteX32" fmla="*/ 4829802 w 8482265"/>
              <a:gd name="connsiteY32" fmla="*/ 1596007 h 1734757"/>
              <a:gd name="connsiteX33" fmla="*/ 5808638 w 8482265"/>
              <a:gd name="connsiteY33" fmla="*/ 744571 h 1734757"/>
              <a:gd name="connsiteX34" fmla="*/ 6702261 w 8482265"/>
              <a:gd name="connsiteY34" fmla="*/ 214691 h 1734757"/>
              <a:gd name="connsiteX0" fmla="*/ 6702261 w 8482265"/>
              <a:gd name="connsiteY0" fmla="*/ 214691 h 1734757"/>
              <a:gd name="connsiteX1" fmla="*/ 6714728 w 8482265"/>
              <a:gd name="connsiteY1" fmla="*/ 214691 h 1734757"/>
              <a:gd name="connsiteX2" fmla="*/ 7150926 w 8482265"/>
              <a:gd name="connsiteY2" fmla="*/ 789985 h 1734757"/>
              <a:gd name="connsiteX3" fmla="*/ 7310380 w 8482265"/>
              <a:gd name="connsiteY3" fmla="*/ 1114171 h 1734757"/>
              <a:gd name="connsiteX4" fmla="*/ 8437627 w 8482265"/>
              <a:gd name="connsiteY4" fmla="*/ 880513 h 1734757"/>
              <a:gd name="connsiteX5" fmla="*/ 8482265 w 8482265"/>
              <a:gd name="connsiteY5" fmla="*/ 929103 h 1734757"/>
              <a:gd name="connsiteX6" fmla="*/ 7300222 w 8482265"/>
              <a:gd name="connsiteY6" fmla="*/ 1173736 h 1734757"/>
              <a:gd name="connsiteX7" fmla="*/ 7111830 w 8482265"/>
              <a:gd name="connsiteY7" fmla="*/ 814498 h 1734757"/>
              <a:gd name="connsiteX8" fmla="*/ 6713805 w 8482265"/>
              <a:gd name="connsiteY8" fmla="*/ 275180 h 1734757"/>
              <a:gd name="connsiteX9" fmla="*/ 6702723 w 8482265"/>
              <a:gd name="connsiteY9" fmla="*/ 275180 h 1734757"/>
              <a:gd name="connsiteX10" fmla="*/ 5813862 w 8482265"/>
              <a:gd name="connsiteY10" fmla="*/ 855594 h 1734757"/>
              <a:gd name="connsiteX11" fmla="*/ 5685497 w 8482265"/>
              <a:gd name="connsiteY11" fmla="*/ 987191 h 1734757"/>
              <a:gd name="connsiteX12" fmla="*/ 5515575 w 8482265"/>
              <a:gd name="connsiteY12" fmla="*/ 1166348 h 1734757"/>
              <a:gd name="connsiteX13" fmla="*/ 5126323 w 8482265"/>
              <a:gd name="connsiteY13" fmla="*/ 1556985 h 1734757"/>
              <a:gd name="connsiteX14" fmla="*/ 4768932 w 8482265"/>
              <a:gd name="connsiteY14" fmla="*/ 1734757 h 1734757"/>
              <a:gd name="connsiteX15" fmla="*/ 4725990 w 8482265"/>
              <a:gd name="connsiteY15" fmla="*/ 1730601 h 1734757"/>
              <a:gd name="connsiteX16" fmla="*/ 4494194 w 8482265"/>
              <a:gd name="connsiteY16" fmla="*/ 1387063 h 1734757"/>
              <a:gd name="connsiteX17" fmla="*/ 4268401 w 8482265"/>
              <a:gd name="connsiteY17" fmla="*/ 977494 h 1734757"/>
              <a:gd name="connsiteX18" fmla="*/ 3445399 w 8482265"/>
              <a:gd name="connsiteY18" fmla="*/ 1010362 h 1734757"/>
              <a:gd name="connsiteX19" fmla="*/ 2449585 w 8482265"/>
              <a:gd name="connsiteY19" fmla="*/ 1209752 h 1734757"/>
              <a:gd name="connsiteX20" fmla="*/ 2431248 w 8482265"/>
              <a:gd name="connsiteY20" fmla="*/ 1207524 h 1734757"/>
              <a:gd name="connsiteX21" fmla="*/ 2214989 w 8482265"/>
              <a:gd name="connsiteY21" fmla="*/ 1255622 h 1734757"/>
              <a:gd name="connsiteX22" fmla="*/ 1406094 w 8482265"/>
              <a:gd name="connsiteY22" fmla="*/ 1328755 h 1734757"/>
              <a:gd name="connsiteX23" fmla="*/ 1098436 w 8482265"/>
              <a:gd name="connsiteY23" fmla="*/ 1317325 h 1734757"/>
              <a:gd name="connsiteX24" fmla="*/ 121313 w 8482265"/>
              <a:gd name="connsiteY24" fmla="*/ 971172 h 1734757"/>
              <a:gd name="connsiteX25" fmla="*/ 15045 w 8482265"/>
              <a:gd name="connsiteY25" fmla="*/ 496270 h 1734757"/>
              <a:gd name="connsiteX26" fmla="*/ 179738 w 8482265"/>
              <a:gd name="connsiteY26" fmla="*/ 0 h 1734757"/>
              <a:gd name="connsiteX27" fmla="*/ 253735 w 8482265"/>
              <a:gd name="connsiteY27" fmla="*/ 55572 h 1734757"/>
              <a:gd name="connsiteX28" fmla="*/ 228804 w 8482265"/>
              <a:gd name="connsiteY28" fmla="*/ 930610 h 1734757"/>
              <a:gd name="connsiteX29" fmla="*/ 3221793 w 8482265"/>
              <a:gd name="connsiteY29" fmla="*/ 923472 h 1734757"/>
              <a:gd name="connsiteX30" fmla="*/ 4276348 w 8482265"/>
              <a:gd name="connsiteY30" fmla="*/ 872053 h 1734757"/>
              <a:gd name="connsiteX31" fmla="*/ 4539201 w 8482265"/>
              <a:gd name="connsiteY31" fmla="*/ 1303743 h 1734757"/>
              <a:gd name="connsiteX32" fmla="*/ 4829802 w 8482265"/>
              <a:gd name="connsiteY32" fmla="*/ 1596007 h 1734757"/>
              <a:gd name="connsiteX33" fmla="*/ 5808638 w 8482265"/>
              <a:gd name="connsiteY33" fmla="*/ 744571 h 1734757"/>
              <a:gd name="connsiteX34" fmla="*/ 6702261 w 8482265"/>
              <a:gd name="connsiteY34" fmla="*/ 214691 h 1734757"/>
              <a:gd name="connsiteX0" fmla="*/ 6702261 w 8482265"/>
              <a:gd name="connsiteY0" fmla="*/ 214691 h 1734757"/>
              <a:gd name="connsiteX1" fmla="*/ 6714728 w 8482265"/>
              <a:gd name="connsiteY1" fmla="*/ 214691 h 1734757"/>
              <a:gd name="connsiteX2" fmla="*/ 7150926 w 8482265"/>
              <a:gd name="connsiteY2" fmla="*/ 789985 h 1734757"/>
              <a:gd name="connsiteX3" fmla="*/ 7310380 w 8482265"/>
              <a:gd name="connsiteY3" fmla="*/ 1114171 h 1734757"/>
              <a:gd name="connsiteX4" fmla="*/ 8437627 w 8482265"/>
              <a:gd name="connsiteY4" fmla="*/ 880513 h 1734757"/>
              <a:gd name="connsiteX5" fmla="*/ 8482265 w 8482265"/>
              <a:gd name="connsiteY5" fmla="*/ 929103 h 1734757"/>
              <a:gd name="connsiteX6" fmla="*/ 7300222 w 8482265"/>
              <a:gd name="connsiteY6" fmla="*/ 1173736 h 1734757"/>
              <a:gd name="connsiteX7" fmla="*/ 7111830 w 8482265"/>
              <a:gd name="connsiteY7" fmla="*/ 814498 h 1734757"/>
              <a:gd name="connsiteX8" fmla="*/ 6713805 w 8482265"/>
              <a:gd name="connsiteY8" fmla="*/ 275180 h 1734757"/>
              <a:gd name="connsiteX9" fmla="*/ 6702723 w 8482265"/>
              <a:gd name="connsiteY9" fmla="*/ 275180 h 1734757"/>
              <a:gd name="connsiteX10" fmla="*/ 5813862 w 8482265"/>
              <a:gd name="connsiteY10" fmla="*/ 855594 h 1734757"/>
              <a:gd name="connsiteX11" fmla="*/ 5685497 w 8482265"/>
              <a:gd name="connsiteY11" fmla="*/ 987191 h 1734757"/>
              <a:gd name="connsiteX12" fmla="*/ 5515575 w 8482265"/>
              <a:gd name="connsiteY12" fmla="*/ 1166348 h 1734757"/>
              <a:gd name="connsiteX13" fmla="*/ 5126323 w 8482265"/>
              <a:gd name="connsiteY13" fmla="*/ 1556985 h 1734757"/>
              <a:gd name="connsiteX14" fmla="*/ 4768932 w 8482265"/>
              <a:gd name="connsiteY14" fmla="*/ 1734757 h 1734757"/>
              <a:gd name="connsiteX15" fmla="*/ 4725990 w 8482265"/>
              <a:gd name="connsiteY15" fmla="*/ 1730601 h 1734757"/>
              <a:gd name="connsiteX16" fmla="*/ 4494194 w 8482265"/>
              <a:gd name="connsiteY16" fmla="*/ 1387063 h 1734757"/>
              <a:gd name="connsiteX17" fmla="*/ 4268401 w 8482265"/>
              <a:gd name="connsiteY17" fmla="*/ 977494 h 1734757"/>
              <a:gd name="connsiteX18" fmla="*/ 3445399 w 8482265"/>
              <a:gd name="connsiteY18" fmla="*/ 1010362 h 1734757"/>
              <a:gd name="connsiteX19" fmla="*/ 2449585 w 8482265"/>
              <a:gd name="connsiteY19" fmla="*/ 1209752 h 1734757"/>
              <a:gd name="connsiteX20" fmla="*/ 2431248 w 8482265"/>
              <a:gd name="connsiteY20" fmla="*/ 1207524 h 1734757"/>
              <a:gd name="connsiteX21" fmla="*/ 2214989 w 8482265"/>
              <a:gd name="connsiteY21" fmla="*/ 1255622 h 1734757"/>
              <a:gd name="connsiteX22" fmla="*/ 1406094 w 8482265"/>
              <a:gd name="connsiteY22" fmla="*/ 1328755 h 1734757"/>
              <a:gd name="connsiteX23" fmla="*/ 1098436 w 8482265"/>
              <a:gd name="connsiteY23" fmla="*/ 1317325 h 1734757"/>
              <a:gd name="connsiteX24" fmla="*/ 121313 w 8482265"/>
              <a:gd name="connsiteY24" fmla="*/ 971172 h 1734757"/>
              <a:gd name="connsiteX25" fmla="*/ 15045 w 8482265"/>
              <a:gd name="connsiteY25" fmla="*/ 496270 h 1734757"/>
              <a:gd name="connsiteX26" fmla="*/ 179738 w 8482265"/>
              <a:gd name="connsiteY26" fmla="*/ 0 h 1734757"/>
              <a:gd name="connsiteX27" fmla="*/ 253735 w 8482265"/>
              <a:gd name="connsiteY27" fmla="*/ 55572 h 1734757"/>
              <a:gd name="connsiteX28" fmla="*/ 228804 w 8482265"/>
              <a:gd name="connsiteY28" fmla="*/ 930610 h 1734757"/>
              <a:gd name="connsiteX29" fmla="*/ 3221793 w 8482265"/>
              <a:gd name="connsiteY29" fmla="*/ 923472 h 1734757"/>
              <a:gd name="connsiteX30" fmla="*/ 4276348 w 8482265"/>
              <a:gd name="connsiteY30" fmla="*/ 872053 h 1734757"/>
              <a:gd name="connsiteX31" fmla="*/ 4539201 w 8482265"/>
              <a:gd name="connsiteY31" fmla="*/ 1303743 h 1734757"/>
              <a:gd name="connsiteX32" fmla="*/ 4829802 w 8482265"/>
              <a:gd name="connsiteY32" fmla="*/ 1596007 h 1734757"/>
              <a:gd name="connsiteX33" fmla="*/ 5808638 w 8482265"/>
              <a:gd name="connsiteY33" fmla="*/ 744571 h 1734757"/>
              <a:gd name="connsiteX34" fmla="*/ 6702261 w 8482265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944504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944504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944504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944504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1000075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1000075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1000075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209923 w 8477199"/>
              <a:gd name="connsiteY20" fmla="*/ 1255622 h 1734757"/>
              <a:gd name="connsiteX21" fmla="*/ 1401028 w 8477199"/>
              <a:gd name="connsiteY21" fmla="*/ 1328755 h 1734757"/>
              <a:gd name="connsiteX22" fmla="*/ 1093370 w 8477199"/>
              <a:gd name="connsiteY22" fmla="*/ 1317325 h 1734757"/>
              <a:gd name="connsiteX23" fmla="*/ 116247 w 8477199"/>
              <a:gd name="connsiteY23" fmla="*/ 971172 h 1734757"/>
              <a:gd name="connsiteX24" fmla="*/ 9979 w 8477199"/>
              <a:gd name="connsiteY24" fmla="*/ 496270 h 1734757"/>
              <a:gd name="connsiteX25" fmla="*/ 174672 w 8477199"/>
              <a:gd name="connsiteY25" fmla="*/ 0 h 1734757"/>
              <a:gd name="connsiteX26" fmla="*/ 248669 w 8477199"/>
              <a:gd name="connsiteY26" fmla="*/ 55572 h 1734757"/>
              <a:gd name="connsiteX27" fmla="*/ 307460 w 8477199"/>
              <a:gd name="connsiteY27" fmla="*/ 1000075 h 1734757"/>
              <a:gd name="connsiteX28" fmla="*/ 3216727 w 8477199"/>
              <a:gd name="connsiteY28" fmla="*/ 923472 h 1734757"/>
              <a:gd name="connsiteX29" fmla="*/ 4271282 w 8477199"/>
              <a:gd name="connsiteY29" fmla="*/ 872053 h 1734757"/>
              <a:gd name="connsiteX30" fmla="*/ 4534135 w 8477199"/>
              <a:gd name="connsiteY30" fmla="*/ 1303743 h 1734757"/>
              <a:gd name="connsiteX31" fmla="*/ 4824736 w 8477199"/>
              <a:gd name="connsiteY31" fmla="*/ 1596007 h 1734757"/>
              <a:gd name="connsiteX32" fmla="*/ 5803572 w 8477199"/>
              <a:gd name="connsiteY32" fmla="*/ 744571 h 1734757"/>
              <a:gd name="connsiteX33" fmla="*/ 6697195 w 8477199"/>
              <a:gd name="connsiteY33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09923 w 8477199"/>
              <a:gd name="connsiteY19" fmla="*/ 1255622 h 1734757"/>
              <a:gd name="connsiteX20" fmla="*/ 1401028 w 8477199"/>
              <a:gd name="connsiteY20" fmla="*/ 1328755 h 1734757"/>
              <a:gd name="connsiteX21" fmla="*/ 1093370 w 8477199"/>
              <a:gd name="connsiteY21" fmla="*/ 1317325 h 1734757"/>
              <a:gd name="connsiteX22" fmla="*/ 116247 w 8477199"/>
              <a:gd name="connsiteY22" fmla="*/ 971172 h 1734757"/>
              <a:gd name="connsiteX23" fmla="*/ 9979 w 8477199"/>
              <a:gd name="connsiteY23" fmla="*/ 496270 h 1734757"/>
              <a:gd name="connsiteX24" fmla="*/ 174672 w 8477199"/>
              <a:gd name="connsiteY24" fmla="*/ 0 h 1734757"/>
              <a:gd name="connsiteX25" fmla="*/ 248669 w 8477199"/>
              <a:gd name="connsiteY25" fmla="*/ 55572 h 1734757"/>
              <a:gd name="connsiteX26" fmla="*/ 307460 w 8477199"/>
              <a:gd name="connsiteY26" fmla="*/ 1000075 h 1734757"/>
              <a:gd name="connsiteX27" fmla="*/ 3216727 w 8477199"/>
              <a:gd name="connsiteY27" fmla="*/ 923472 h 1734757"/>
              <a:gd name="connsiteX28" fmla="*/ 4271282 w 8477199"/>
              <a:gd name="connsiteY28" fmla="*/ 872053 h 1734757"/>
              <a:gd name="connsiteX29" fmla="*/ 4534135 w 8477199"/>
              <a:gd name="connsiteY29" fmla="*/ 1303743 h 1734757"/>
              <a:gd name="connsiteX30" fmla="*/ 4824736 w 8477199"/>
              <a:gd name="connsiteY30" fmla="*/ 1596007 h 1734757"/>
              <a:gd name="connsiteX31" fmla="*/ 5803572 w 8477199"/>
              <a:gd name="connsiteY31" fmla="*/ 744571 h 1734757"/>
              <a:gd name="connsiteX32" fmla="*/ 6697195 w 8477199"/>
              <a:gd name="connsiteY32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401028 w 8477199"/>
              <a:gd name="connsiteY20" fmla="*/ 1328755 h 1734757"/>
              <a:gd name="connsiteX21" fmla="*/ 1093370 w 8477199"/>
              <a:gd name="connsiteY21" fmla="*/ 1317325 h 1734757"/>
              <a:gd name="connsiteX22" fmla="*/ 116247 w 8477199"/>
              <a:gd name="connsiteY22" fmla="*/ 971172 h 1734757"/>
              <a:gd name="connsiteX23" fmla="*/ 9979 w 8477199"/>
              <a:gd name="connsiteY23" fmla="*/ 496270 h 1734757"/>
              <a:gd name="connsiteX24" fmla="*/ 174672 w 8477199"/>
              <a:gd name="connsiteY24" fmla="*/ 0 h 1734757"/>
              <a:gd name="connsiteX25" fmla="*/ 248669 w 8477199"/>
              <a:gd name="connsiteY25" fmla="*/ 55572 h 1734757"/>
              <a:gd name="connsiteX26" fmla="*/ 307460 w 8477199"/>
              <a:gd name="connsiteY26" fmla="*/ 1000075 h 1734757"/>
              <a:gd name="connsiteX27" fmla="*/ 3216727 w 8477199"/>
              <a:gd name="connsiteY27" fmla="*/ 923472 h 1734757"/>
              <a:gd name="connsiteX28" fmla="*/ 4271282 w 8477199"/>
              <a:gd name="connsiteY28" fmla="*/ 872053 h 1734757"/>
              <a:gd name="connsiteX29" fmla="*/ 4534135 w 8477199"/>
              <a:gd name="connsiteY29" fmla="*/ 1303743 h 1734757"/>
              <a:gd name="connsiteX30" fmla="*/ 4824736 w 8477199"/>
              <a:gd name="connsiteY30" fmla="*/ 1596007 h 1734757"/>
              <a:gd name="connsiteX31" fmla="*/ 5803572 w 8477199"/>
              <a:gd name="connsiteY31" fmla="*/ 744571 h 1734757"/>
              <a:gd name="connsiteX32" fmla="*/ 6697195 w 8477199"/>
              <a:gd name="connsiteY32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3255368 w 8477199"/>
              <a:gd name="connsiteY25" fmla="*/ 867898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3255368 w 8477199"/>
              <a:gd name="connsiteY25" fmla="*/ 867898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51961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06880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06880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206880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206880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071638 w 8477199"/>
              <a:gd name="connsiteY26" fmla="*/ 78869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052317 w 8477199"/>
              <a:gd name="connsiteY26" fmla="*/ 760908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052317 w 8477199"/>
              <a:gd name="connsiteY26" fmla="*/ 760908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052317 w 8477199"/>
              <a:gd name="connsiteY26" fmla="*/ 760908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248669 w 8477199"/>
              <a:gd name="connsiteY23" fmla="*/ 979360 h 2658545"/>
              <a:gd name="connsiteX24" fmla="*/ 313900 w 8477199"/>
              <a:gd name="connsiteY24" fmla="*/ 1868290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1847 w 8477199"/>
              <a:gd name="connsiteY23" fmla="*/ 85614 h 2658545"/>
              <a:gd name="connsiteX24" fmla="*/ 313900 w 8477199"/>
              <a:gd name="connsiteY24" fmla="*/ 1868290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1847 w 8477199"/>
              <a:gd name="connsiteY23" fmla="*/ 85614 h 2658545"/>
              <a:gd name="connsiteX24" fmla="*/ 313900 w 8477199"/>
              <a:gd name="connsiteY24" fmla="*/ 1868290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1847 w 8477199"/>
              <a:gd name="connsiteY23" fmla="*/ 85614 h 2658545"/>
              <a:gd name="connsiteX24" fmla="*/ 313900 w 8477199"/>
              <a:gd name="connsiteY24" fmla="*/ 1868290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1847 w 8477199"/>
              <a:gd name="connsiteY23" fmla="*/ 85614 h 2658545"/>
              <a:gd name="connsiteX24" fmla="*/ 107198 w 8477199"/>
              <a:gd name="connsiteY24" fmla="*/ 1725589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674047 w 8477199"/>
              <a:gd name="connsiteY25" fmla="*/ 2190466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674047 w 8477199"/>
              <a:gd name="connsiteY25" fmla="*/ 2190466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674047 w 8477199"/>
              <a:gd name="connsiteY25" fmla="*/ 2190466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824736 w 8477199"/>
              <a:gd name="connsiteY27" fmla="*/ 2519795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824736 w 8477199"/>
              <a:gd name="connsiteY27" fmla="*/ 2519795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824736 w 8477199"/>
              <a:gd name="connsiteY27" fmla="*/ 2519795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40936 w 8477199"/>
              <a:gd name="connsiteY27" fmla="*/ 2542328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40936 w 8477199"/>
              <a:gd name="connsiteY27" fmla="*/ 2542328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40936 w 8477199"/>
              <a:gd name="connsiteY27" fmla="*/ 2542328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40936 w 8477199"/>
              <a:gd name="connsiteY27" fmla="*/ 2542328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084419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38607 w 8477199"/>
              <a:gd name="connsiteY23" fmla="*/ 115654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38607 w 8477199"/>
              <a:gd name="connsiteY23" fmla="*/ 115654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38607 w 8477199"/>
              <a:gd name="connsiteY23" fmla="*/ 115654 h 2658545"/>
              <a:gd name="connsiteX24" fmla="*/ 140716 w 8477199"/>
              <a:gd name="connsiteY24" fmla="*/ 1785672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38607 w 8477199"/>
              <a:gd name="connsiteY23" fmla="*/ 115654 h 2658545"/>
              <a:gd name="connsiteX24" fmla="*/ 140716 w 8477199"/>
              <a:gd name="connsiteY24" fmla="*/ 1785672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295156 w 8493959"/>
              <a:gd name="connsiteY6" fmla="*/ 2097524 h 2658545"/>
              <a:gd name="connsiteX7" fmla="*/ 7101177 w 8493959"/>
              <a:gd name="connsiteY7" fmla="*/ 1715757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101177 w 8493959"/>
              <a:gd name="connsiteY7" fmla="*/ 1715757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708739 w 8493959"/>
              <a:gd name="connsiteY8" fmla="*/ 1198968 h 2658545"/>
              <a:gd name="connsiteX9" fmla="*/ 5808796 w 8493959"/>
              <a:gd name="connsiteY9" fmla="*/ 1779382 h 2658545"/>
              <a:gd name="connsiteX10" fmla="*/ 5680431 w 8493959"/>
              <a:gd name="connsiteY10" fmla="*/ 1910979 h 2658545"/>
              <a:gd name="connsiteX11" fmla="*/ 5510509 w 8493959"/>
              <a:gd name="connsiteY11" fmla="*/ 2090136 h 2658545"/>
              <a:gd name="connsiteX12" fmla="*/ 5121257 w 8493959"/>
              <a:gd name="connsiteY12" fmla="*/ 2480773 h 2658545"/>
              <a:gd name="connsiteX13" fmla="*/ 4763866 w 8493959"/>
              <a:gd name="connsiteY13" fmla="*/ 2658545 h 2658545"/>
              <a:gd name="connsiteX14" fmla="*/ 4720924 w 8493959"/>
              <a:gd name="connsiteY14" fmla="*/ 2654389 h 2658545"/>
              <a:gd name="connsiteX15" fmla="*/ 4489128 w 8493959"/>
              <a:gd name="connsiteY15" fmla="*/ 2310851 h 2658545"/>
              <a:gd name="connsiteX16" fmla="*/ 4263335 w 8493959"/>
              <a:gd name="connsiteY16" fmla="*/ 1901282 h 2658545"/>
              <a:gd name="connsiteX17" fmla="*/ 3440333 w 8493959"/>
              <a:gd name="connsiteY17" fmla="*/ 1934150 h 2658545"/>
              <a:gd name="connsiteX18" fmla="*/ 2166939 w 8493959"/>
              <a:gd name="connsiteY18" fmla="*/ 2242495 h 2658545"/>
              <a:gd name="connsiteX19" fmla="*/ 116247 w 8493959"/>
              <a:gd name="connsiteY19" fmla="*/ 1894960 h 2658545"/>
              <a:gd name="connsiteX20" fmla="*/ 9979 w 8493959"/>
              <a:gd name="connsiteY20" fmla="*/ 1420058 h 2658545"/>
              <a:gd name="connsiteX21" fmla="*/ 1437237 w 8493959"/>
              <a:gd name="connsiteY21" fmla="*/ 0 h 2658545"/>
              <a:gd name="connsiteX22" fmla="*/ 1438607 w 8493959"/>
              <a:gd name="connsiteY22" fmla="*/ 115654 h 2658545"/>
              <a:gd name="connsiteX23" fmla="*/ 140716 w 8493959"/>
              <a:gd name="connsiteY23" fmla="*/ 1785672 h 2658545"/>
              <a:gd name="connsiteX24" fmla="*/ 1724326 w 8493959"/>
              <a:gd name="connsiteY24" fmla="*/ 2212995 h 2658545"/>
              <a:gd name="connsiteX25" fmla="*/ 4018796 w 8493959"/>
              <a:gd name="connsiteY25" fmla="*/ 1759804 h 2658545"/>
              <a:gd name="connsiteX26" fmla="*/ 4735350 w 8493959"/>
              <a:gd name="connsiteY26" fmla="*/ 2564861 h 2658545"/>
              <a:gd name="connsiteX27" fmla="*/ 5803572 w 8493959"/>
              <a:gd name="connsiteY27" fmla="*/ 1668359 h 2658545"/>
              <a:gd name="connsiteX28" fmla="*/ 6697195 w 8493959"/>
              <a:gd name="connsiteY28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680431 w 8493959"/>
              <a:gd name="connsiteY10" fmla="*/ 1910979 h 2658545"/>
              <a:gd name="connsiteX11" fmla="*/ 5510509 w 8493959"/>
              <a:gd name="connsiteY11" fmla="*/ 2090136 h 2658545"/>
              <a:gd name="connsiteX12" fmla="*/ 5121257 w 8493959"/>
              <a:gd name="connsiteY12" fmla="*/ 2480773 h 2658545"/>
              <a:gd name="connsiteX13" fmla="*/ 4763866 w 8493959"/>
              <a:gd name="connsiteY13" fmla="*/ 2658545 h 2658545"/>
              <a:gd name="connsiteX14" fmla="*/ 4720924 w 8493959"/>
              <a:gd name="connsiteY14" fmla="*/ 2654389 h 2658545"/>
              <a:gd name="connsiteX15" fmla="*/ 4489128 w 8493959"/>
              <a:gd name="connsiteY15" fmla="*/ 2310851 h 2658545"/>
              <a:gd name="connsiteX16" fmla="*/ 4263335 w 8493959"/>
              <a:gd name="connsiteY16" fmla="*/ 1901282 h 2658545"/>
              <a:gd name="connsiteX17" fmla="*/ 3440333 w 8493959"/>
              <a:gd name="connsiteY17" fmla="*/ 1934150 h 2658545"/>
              <a:gd name="connsiteX18" fmla="*/ 2166939 w 8493959"/>
              <a:gd name="connsiteY18" fmla="*/ 2242495 h 2658545"/>
              <a:gd name="connsiteX19" fmla="*/ 116247 w 8493959"/>
              <a:gd name="connsiteY19" fmla="*/ 1894960 h 2658545"/>
              <a:gd name="connsiteX20" fmla="*/ 9979 w 8493959"/>
              <a:gd name="connsiteY20" fmla="*/ 1420058 h 2658545"/>
              <a:gd name="connsiteX21" fmla="*/ 1437237 w 8493959"/>
              <a:gd name="connsiteY21" fmla="*/ 0 h 2658545"/>
              <a:gd name="connsiteX22" fmla="*/ 1438607 w 8493959"/>
              <a:gd name="connsiteY22" fmla="*/ 115654 h 2658545"/>
              <a:gd name="connsiteX23" fmla="*/ 140716 w 8493959"/>
              <a:gd name="connsiteY23" fmla="*/ 1785672 h 2658545"/>
              <a:gd name="connsiteX24" fmla="*/ 1724326 w 8493959"/>
              <a:gd name="connsiteY24" fmla="*/ 2212995 h 2658545"/>
              <a:gd name="connsiteX25" fmla="*/ 4018796 w 8493959"/>
              <a:gd name="connsiteY25" fmla="*/ 1759804 h 2658545"/>
              <a:gd name="connsiteX26" fmla="*/ 4735350 w 8493959"/>
              <a:gd name="connsiteY26" fmla="*/ 2564861 h 2658545"/>
              <a:gd name="connsiteX27" fmla="*/ 5803572 w 8493959"/>
              <a:gd name="connsiteY27" fmla="*/ 1668359 h 2658545"/>
              <a:gd name="connsiteX28" fmla="*/ 6697195 w 8493959"/>
              <a:gd name="connsiteY28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680431 w 8493959"/>
              <a:gd name="connsiteY10" fmla="*/ 1910979 h 2658545"/>
              <a:gd name="connsiteX11" fmla="*/ 5510509 w 8493959"/>
              <a:gd name="connsiteY11" fmla="*/ 2090136 h 2658545"/>
              <a:gd name="connsiteX12" fmla="*/ 5121257 w 8493959"/>
              <a:gd name="connsiteY12" fmla="*/ 2480773 h 2658545"/>
              <a:gd name="connsiteX13" fmla="*/ 4763866 w 8493959"/>
              <a:gd name="connsiteY13" fmla="*/ 2658545 h 2658545"/>
              <a:gd name="connsiteX14" fmla="*/ 4720924 w 8493959"/>
              <a:gd name="connsiteY14" fmla="*/ 2654389 h 2658545"/>
              <a:gd name="connsiteX15" fmla="*/ 4489128 w 8493959"/>
              <a:gd name="connsiteY15" fmla="*/ 2310851 h 2658545"/>
              <a:gd name="connsiteX16" fmla="*/ 4263335 w 8493959"/>
              <a:gd name="connsiteY16" fmla="*/ 1901282 h 2658545"/>
              <a:gd name="connsiteX17" fmla="*/ 3440333 w 8493959"/>
              <a:gd name="connsiteY17" fmla="*/ 1934150 h 2658545"/>
              <a:gd name="connsiteX18" fmla="*/ 2166939 w 8493959"/>
              <a:gd name="connsiteY18" fmla="*/ 2242495 h 2658545"/>
              <a:gd name="connsiteX19" fmla="*/ 116247 w 8493959"/>
              <a:gd name="connsiteY19" fmla="*/ 1894960 h 2658545"/>
              <a:gd name="connsiteX20" fmla="*/ 9979 w 8493959"/>
              <a:gd name="connsiteY20" fmla="*/ 1420058 h 2658545"/>
              <a:gd name="connsiteX21" fmla="*/ 1437237 w 8493959"/>
              <a:gd name="connsiteY21" fmla="*/ 0 h 2658545"/>
              <a:gd name="connsiteX22" fmla="*/ 1438607 w 8493959"/>
              <a:gd name="connsiteY22" fmla="*/ 115654 h 2658545"/>
              <a:gd name="connsiteX23" fmla="*/ 140716 w 8493959"/>
              <a:gd name="connsiteY23" fmla="*/ 1785672 h 2658545"/>
              <a:gd name="connsiteX24" fmla="*/ 1724326 w 8493959"/>
              <a:gd name="connsiteY24" fmla="*/ 2212995 h 2658545"/>
              <a:gd name="connsiteX25" fmla="*/ 4018796 w 8493959"/>
              <a:gd name="connsiteY25" fmla="*/ 1759804 h 2658545"/>
              <a:gd name="connsiteX26" fmla="*/ 4735350 w 8493959"/>
              <a:gd name="connsiteY26" fmla="*/ 2564861 h 2658545"/>
              <a:gd name="connsiteX27" fmla="*/ 5803572 w 8493959"/>
              <a:gd name="connsiteY27" fmla="*/ 1668359 h 2658545"/>
              <a:gd name="connsiteX28" fmla="*/ 6697195 w 8493959"/>
              <a:gd name="connsiteY28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510509 w 8493959"/>
              <a:gd name="connsiteY10" fmla="*/ 2090136 h 2658545"/>
              <a:gd name="connsiteX11" fmla="*/ 5121257 w 8493959"/>
              <a:gd name="connsiteY11" fmla="*/ 2480773 h 2658545"/>
              <a:gd name="connsiteX12" fmla="*/ 4763866 w 8493959"/>
              <a:gd name="connsiteY12" fmla="*/ 2658545 h 2658545"/>
              <a:gd name="connsiteX13" fmla="*/ 4720924 w 8493959"/>
              <a:gd name="connsiteY13" fmla="*/ 2654389 h 2658545"/>
              <a:gd name="connsiteX14" fmla="*/ 4489128 w 8493959"/>
              <a:gd name="connsiteY14" fmla="*/ 2310851 h 2658545"/>
              <a:gd name="connsiteX15" fmla="*/ 4263335 w 8493959"/>
              <a:gd name="connsiteY15" fmla="*/ 1901282 h 2658545"/>
              <a:gd name="connsiteX16" fmla="*/ 3440333 w 8493959"/>
              <a:gd name="connsiteY16" fmla="*/ 1934150 h 2658545"/>
              <a:gd name="connsiteX17" fmla="*/ 2166939 w 8493959"/>
              <a:gd name="connsiteY17" fmla="*/ 2242495 h 2658545"/>
              <a:gd name="connsiteX18" fmla="*/ 116247 w 8493959"/>
              <a:gd name="connsiteY18" fmla="*/ 1894960 h 2658545"/>
              <a:gd name="connsiteX19" fmla="*/ 9979 w 8493959"/>
              <a:gd name="connsiteY19" fmla="*/ 1420058 h 2658545"/>
              <a:gd name="connsiteX20" fmla="*/ 1437237 w 8493959"/>
              <a:gd name="connsiteY20" fmla="*/ 0 h 2658545"/>
              <a:gd name="connsiteX21" fmla="*/ 1438607 w 8493959"/>
              <a:gd name="connsiteY21" fmla="*/ 115654 h 2658545"/>
              <a:gd name="connsiteX22" fmla="*/ 140716 w 8493959"/>
              <a:gd name="connsiteY22" fmla="*/ 1785672 h 2658545"/>
              <a:gd name="connsiteX23" fmla="*/ 1724326 w 8493959"/>
              <a:gd name="connsiteY23" fmla="*/ 2212995 h 2658545"/>
              <a:gd name="connsiteX24" fmla="*/ 4018796 w 8493959"/>
              <a:gd name="connsiteY24" fmla="*/ 1759804 h 2658545"/>
              <a:gd name="connsiteX25" fmla="*/ 4735350 w 8493959"/>
              <a:gd name="connsiteY25" fmla="*/ 2564861 h 2658545"/>
              <a:gd name="connsiteX26" fmla="*/ 5803572 w 8493959"/>
              <a:gd name="connsiteY26" fmla="*/ 1668359 h 2658545"/>
              <a:gd name="connsiteX27" fmla="*/ 6697195 w 8493959"/>
              <a:gd name="connsiteY27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26" fmla="*/ 6697195 w 8493959"/>
              <a:gd name="connsiteY26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26" fmla="*/ 6697195 w 8493959"/>
              <a:gd name="connsiteY26" fmla="*/ 1138479 h 2658545"/>
              <a:gd name="connsiteX0" fmla="*/ 5803572 w 8493959"/>
              <a:gd name="connsiteY0" fmla="*/ 166835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0" fmla="*/ 5803572 w 8493959"/>
              <a:gd name="connsiteY0" fmla="*/ 166835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0" fmla="*/ 5803572 w 8493959"/>
              <a:gd name="connsiteY0" fmla="*/ 1668359 h 2658545"/>
              <a:gd name="connsiteX1" fmla="*/ 667614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0" fmla="*/ 5803572 w 8493959"/>
              <a:gd name="connsiteY0" fmla="*/ 1668359 h 2658545"/>
              <a:gd name="connsiteX1" fmla="*/ 667614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0" fmla="*/ 5803572 w 8493959"/>
              <a:gd name="connsiteY0" fmla="*/ 1668359 h 2658545"/>
              <a:gd name="connsiteX1" fmla="*/ 667614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493959" h="2658545">
                <a:moveTo>
                  <a:pt x="5803572" y="1668359"/>
                </a:moveTo>
                <a:cubicBezTo>
                  <a:pt x="6093520" y="1400588"/>
                  <a:pt x="6240139" y="1130909"/>
                  <a:pt x="6676142" y="1138479"/>
                </a:cubicBezTo>
                <a:cubicBezTo>
                  <a:pt x="6899951" y="1142365"/>
                  <a:pt x="7085675" y="1340984"/>
                  <a:pt x="7145860" y="1713773"/>
                </a:cubicBezTo>
                <a:cubicBezTo>
                  <a:pt x="7164162" y="1845612"/>
                  <a:pt x="7090864" y="2022871"/>
                  <a:pt x="7305314" y="2037959"/>
                </a:cubicBezTo>
                <a:cubicBezTo>
                  <a:pt x="7519764" y="2053047"/>
                  <a:pt x="8426559" y="1809843"/>
                  <a:pt x="8432561" y="1804301"/>
                </a:cubicBezTo>
                <a:cubicBezTo>
                  <a:pt x="8444518" y="1817629"/>
                  <a:pt x="8479695" y="1813017"/>
                  <a:pt x="8493959" y="1867912"/>
                </a:cubicBezTo>
                <a:cubicBezTo>
                  <a:pt x="8304391" y="1916783"/>
                  <a:pt x="7546840" y="2139154"/>
                  <a:pt x="7311916" y="2120053"/>
                </a:cubicBezTo>
                <a:cubicBezTo>
                  <a:pt x="7076992" y="2100952"/>
                  <a:pt x="7098088" y="1987347"/>
                  <a:pt x="7084417" y="1753308"/>
                </a:cubicBezTo>
                <a:cubicBezTo>
                  <a:pt x="7056895" y="1473923"/>
                  <a:pt x="6927953" y="1228427"/>
                  <a:pt x="6680805" y="1221501"/>
                </a:cubicBezTo>
                <a:cubicBezTo>
                  <a:pt x="6295164" y="1212191"/>
                  <a:pt x="6041289" y="1539472"/>
                  <a:pt x="5808796" y="1779382"/>
                </a:cubicBezTo>
                <a:cubicBezTo>
                  <a:pt x="5554458" y="2041834"/>
                  <a:pt x="5295412" y="2334246"/>
                  <a:pt x="5121257" y="2480773"/>
                </a:cubicBezTo>
                <a:cubicBezTo>
                  <a:pt x="4947102" y="2627300"/>
                  <a:pt x="4860833" y="2658545"/>
                  <a:pt x="4763866" y="2658545"/>
                </a:cubicBezTo>
                <a:cubicBezTo>
                  <a:pt x="4749090" y="2658545"/>
                  <a:pt x="4734776" y="2657159"/>
                  <a:pt x="4720924" y="2654389"/>
                </a:cubicBezTo>
                <a:cubicBezTo>
                  <a:pt x="4585633" y="2627608"/>
                  <a:pt x="4538997" y="2473847"/>
                  <a:pt x="4489128" y="2310851"/>
                </a:cubicBezTo>
                <a:cubicBezTo>
                  <a:pt x="4442954" y="2159860"/>
                  <a:pt x="4418813" y="2005746"/>
                  <a:pt x="4263335" y="1901282"/>
                </a:cubicBezTo>
                <a:cubicBezTo>
                  <a:pt x="4109169" y="1797700"/>
                  <a:pt x="4041128" y="1802177"/>
                  <a:pt x="3440333" y="1934150"/>
                </a:cubicBezTo>
                <a:cubicBezTo>
                  <a:pt x="3094580" y="2010100"/>
                  <a:pt x="2506823" y="2189430"/>
                  <a:pt x="2166939" y="2242495"/>
                </a:cubicBezTo>
                <a:cubicBezTo>
                  <a:pt x="923832" y="2444365"/>
                  <a:pt x="280369" y="2084842"/>
                  <a:pt x="116247" y="1894960"/>
                </a:cubicBezTo>
                <a:cubicBezTo>
                  <a:pt x="6439" y="1723511"/>
                  <a:pt x="-16420" y="1614696"/>
                  <a:pt x="9979" y="1420058"/>
                </a:cubicBezTo>
                <a:cubicBezTo>
                  <a:pt x="179632" y="582076"/>
                  <a:pt x="1382339" y="165423"/>
                  <a:pt x="1437237" y="0"/>
                </a:cubicBezTo>
                <a:cubicBezTo>
                  <a:pt x="1437694" y="38551"/>
                  <a:pt x="1438150" y="77103"/>
                  <a:pt x="1438607" y="115654"/>
                </a:cubicBezTo>
                <a:cubicBezTo>
                  <a:pt x="-9690" y="937454"/>
                  <a:pt x="-7461" y="1496195"/>
                  <a:pt x="140716" y="1785672"/>
                </a:cubicBezTo>
                <a:cubicBezTo>
                  <a:pt x="301464" y="2099707"/>
                  <a:pt x="1077979" y="2217306"/>
                  <a:pt x="1724326" y="2212995"/>
                </a:cubicBezTo>
                <a:cubicBezTo>
                  <a:pt x="2370673" y="2208684"/>
                  <a:pt x="3638699" y="1772247"/>
                  <a:pt x="4018796" y="1759804"/>
                </a:cubicBezTo>
                <a:cubicBezTo>
                  <a:pt x="4640389" y="1739455"/>
                  <a:pt x="4437887" y="2580102"/>
                  <a:pt x="4735350" y="2564861"/>
                </a:cubicBezTo>
                <a:cubicBezTo>
                  <a:pt x="5032813" y="2549620"/>
                  <a:pt x="5331566" y="2137082"/>
                  <a:pt x="5803572" y="1668359"/>
                </a:cubicBezTo>
                <a:close/>
              </a:path>
            </a:pathLst>
          </a:custGeom>
          <a:solidFill>
            <a:schemeClr val="accent5"/>
          </a:solidFill>
          <a:ln w="7072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5" name="Smiley Face 14">
            <a:extLst>
              <a:ext uri="{FF2B5EF4-FFF2-40B4-BE49-F238E27FC236}">
                <a16:creationId xmlns:a16="http://schemas.microsoft.com/office/drawing/2014/main" id="{DF36AD80-88DD-4EF9-8DC5-F9D313E58067}"/>
              </a:ext>
            </a:extLst>
          </p:cNvPr>
          <p:cNvSpPr/>
          <p:nvPr/>
        </p:nvSpPr>
        <p:spPr>
          <a:xfrm>
            <a:off x="5303655" y="1821371"/>
            <a:ext cx="753143" cy="81426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6BB65D4-816F-4168-9DA2-B5E9FADAC0E8}"/>
              </a:ext>
            </a:extLst>
          </p:cNvPr>
          <p:cNvSpPr/>
          <p:nvPr/>
        </p:nvSpPr>
        <p:spPr>
          <a:xfrm>
            <a:off x="4835676" y="-738487"/>
            <a:ext cx="3159840" cy="1858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50000"/>
              </a:lnSpc>
              <a:spcBef>
                <a:spcPct val="0"/>
              </a:spcBef>
            </a:pPr>
            <a:r>
              <a:rPr lang="zh-TW" altLang="zh-TW" sz="5400" kern="1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網路成癮</a:t>
            </a:r>
            <a:endParaRPr lang="zh-TW" altLang="en-US" sz="5400" kern="100" dirty="0">
              <a:latin typeface="Hanyi Senty Chalk Original" panose="03000600000000000000" pitchFamily="66" charset="-120"/>
              <a:ea typeface="Hanyi Senty Chalk Original" panose="03000600000000000000" pitchFamily="66" charset="-120"/>
              <a:cs typeface="Times New Roman"/>
            </a:endParaRPr>
          </a:p>
        </p:txBody>
      </p:sp>
      <p:sp>
        <p:nvSpPr>
          <p:cNvPr id="24" name="Freeform: Shape 3">
            <a:extLst>
              <a:ext uri="{FF2B5EF4-FFF2-40B4-BE49-F238E27FC236}">
                <a16:creationId xmlns:a16="http://schemas.microsoft.com/office/drawing/2014/main" id="{9A1074E0-B786-4C7E-BF9C-07CBFB85E54B}"/>
              </a:ext>
            </a:extLst>
          </p:cNvPr>
          <p:cNvSpPr/>
          <p:nvPr/>
        </p:nvSpPr>
        <p:spPr>
          <a:xfrm rot="5400000">
            <a:off x="4652582" y="3137841"/>
            <a:ext cx="1480263" cy="1867259"/>
          </a:xfrm>
          <a:custGeom>
            <a:avLst/>
            <a:gdLst>
              <a:gd name="connsiteX0" fmla="*/ 1442196 w 1457325"/>
              <a:gd name="connsiteY0" fmla="*/ 1108358 h 1838325"/>
              <a:gd name="connsiteX1" fmla="*/ 1102154 w 1457325"/>
              <a:gd name="connsiteY1" fmla="*/ 1108358 h 1838325"/>
              <a:gd name="connsiteX2" fmla="*/ 1103106 w 1457325"/>
              <a:gd name="connsiteY2" fmla="*/ 531143 h 1838325"/>
              <a:gd name="connsiteX3" fmla="*/ 1101201 w 1457325"/>
              <a:gd name="connsiteY3" fmla="*/ 364455 h 1838325"/>
              <a:gd name="connsiteX4" fmla="*/ 1095486 w 1457325"/>
              <a:gd name="connsiteY4" fmla="*/ 355883 h 1838325"/>
              <a:gd name="connsiteX5" fmla="*/ 749729 w 1457325"/>
              <a:gd name="connsiteY5" fmla="*/ 9173 h 1838325"/>
              <a:gd name="connsiteX6" fmla="*/ 713534 w 1457325"/>
              <a:gd name="connsiteY6" fmla="*/ 12030 h 1838325"/>
              <a:gd name="connsiteX7" fmla="*/ 507794 w 1457325"/>
              <a:gd name="connsiteY7" fmla="*/ 218723 h 1838325"/>
              <a:gd name="connsiteX8" fmla="*/ 364919 w 1457325"/>
              <a:gd name="connsiteY8" fmla="*/ 365408 h 1838325"/>
              <a:gd name="connsiteX9" fmla="*/ 363014 w 1457325"/>
              <a:gd name="connsiteY9" fmla="*/ 382553 h 1838325"/>
              <a:gd name="connsiteX10" fmla="*/ 363014 w 1457325"/>
              <a:gd name="connsiteY10" fmla="*/ 1109310 h 1838325"/>
              <a:gd name="connsiteX11" fmla="*/ 43926 w 1457325"/>
              <a:gd name="connsiteY11" fmla="*/ 1108358 h 1838325"/>
              <a:gd name="connsiteX12" fmla="*/ 5826 w 1457325"/>
              <a:gd name="connsiteY12" fmla="*/ 1110263 h 1838325"/>
              <a:gd name="connsiteX13" fmla="*/ 8684 w 1457325"/>
              <a:gd name="connsiteY13" fmla="*/ 1123598 h 1838325"/>
              <a:gd name="connsiteX14" fmla="*/ 31544 w 1457325"/>
              <a:gd name="connsiteY14" fmla="*/ 1149316 h 1838325"/>
              <a:gd name="connsiteX15" fmla="*/ 705914 w 1457325"/>
              <a:gd name="connsiteY15" fmla="*/ 1824638 h 1838325"/>
              <a:gd name="connsiteX16" fmla="*/ 760206 w 1457325"/>
              <a:gd name="connsiteY16" fmla="*/ 1824638 h 1838325"/>
              <a:gd name="connsiteX17" fmla="*/ 1434576 w 1457325"/>
              <a:gd name="connsiteY17" fmla="*/ 1149316 h 1838325"/>
              <a:gd name="connsiteX18" fmla="*/ 1457436 w 1457325"/>
              <a:gd name="connsiteY18" fmla="*/ 1123598 h 1838325"/>
              <a:gd name="connsiteX19" fmla="*/ 1457436 w 1457325"/>
              <a:gd name="connsiteY19" fmla="*/ 1123598 h 1838325"/>
              <a:gd name="connsiteX20" fmla="*/ 1457436 w 1457325"/>
              <a:gd name="connsiteY20" fmla="*/ 1123598 h 1838325"/>
              <a:gd name="connsiteX21" fmla="*/ 1442196 w 1457325"/>
              <a:gd name="connsiteY21" fmla="*/ 1108358 h 1838325"/>
              <a:gd name="connsiteX22" fmla="*/ 365871 w 1457325"/>
              <a:gd name="connsiteY22" fmla="*/ 1102643 h 1838325"/>
              <a:gd name="connsiteX23" fmla="*/ 363014 w 1457325"/>
              <a:gd name="connsiteY23" fmla="*/ 1108358 h 1838325"/>
              <a:gd name="connsiteX24" fmla="*/ 363014 w 1457325"/>
              <a:gd name="connsiteY24" fmla="*/ 1108358 h 1838325"/>
              <a:gd name="connsiteX25" fmla="*/ 365871 w 1457325"/>
              <a:gd name="connsiteY25" fmla="*/ 1102643 h 1838325"/>
              <a:gd name="connsiteX26" fmla="*/ 363014 w 1457325"/>
              <a:gd name="connsiteY26" fmla="*/ 1108358 h 1838325"/>
              <a:gd name="connsiteX27" fmla="*/ 363014 w 1457325"/>
              <a:gd name="connsiteY27" fmla="*/ 1108358 h 1838325"/>
              <a:gd name="connsiteX28" fmla="*/ 363014 w 1457325"/>
              <a:gd name="connsiteY28" fmla="*/ 1108358 h 1838325"/>
              <a:gd name="connsiteX29" fmla="*/ 363014 w 1457325"/>
              <a:gd name="connsiteY29" fmla="*/ 1108358 h 1838325"/>
              <a:gd name="connsiteX30" fmla="*/ 363014 w 1457325"/>
              <a:gd name="connsiteY30" fmla="*/ 1108358 h 1838325"/>
              <a:gd name="connsiteX31" fmla="*/ 363014 w 1457325"/>
              <a:gd name="connsiteY31" fmla="*/ 1108358 h 1838325"/>
              <a:gd name="connsiteX32" fmla="*/ 359204 w 1457325"/>
              <a:gd name="connsiteY32" fmla="*/ 1110263 h 1838325"/>
              <a:gd name="connsiteX33" fmla="*/ 363014 w 1457325"/>
              <a:gd name="connsiteY33" fmla="*/ 1108358 h 1838325"/>
              <a:gd name="connsiteX34" fmla="*/ 363014 w 1457325"/>
              <a:gd name="connsiteY34" fmla="*/ 1108358 h 1838325"/>
              <a:gd name="connsiteX35" fmla="*/ 1101201 w 1457325"/>
              <a:gd name="connsiteY35" fmla="*/ 1108358 h 1838325"/>
              <a:gd name="connsiteX36" fmla="*/ 1101201 w 1457325"/>
              <a:gd name="connsiteY36" fmla="*/ 1108358 h 1838325"/>
              <a:gd name="connsiteX37" fmla="*/ 1098344 w 1457325"/>
              <a:gd name="connsiteY37" fmla="*/ 1102643 h 1838325"/>
              <a:gd name="connsiteX38" fmla="*/ 1101201 w 1457325"/>
              <a:gd name="connsiteY38" fmla="*/ 1108358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57325" h="1838325">
                <a:moveTo>
                  <a:pt x="1442196" y="1108358"/>
                </a:moveTo>
                <a:cubicBezTo>
                  <a:pt x="1328849" y="1107405"/>
                  <a:pt x="1215501" y="1108358"/>
                  <a:pt x="1102154" y="1108358"/>
                </a:cubicBezTo>
                <a:cubicBezTo>
                  <a:pt x="1102154" y="915953"/>
                  <a:pt x="1103106" y="723548"/>
                  <a:pt x="1103106" y="531143"/>
                </a:cubicBezTo>
                <a:cubicBezTo>
                  <a:pt x="1103106" y="475898"/>
                  <a:pt x="1102154" y="419700"/>
                  <a:pt x="1101201" y="364455"/>
                </a:cubicBezTo>
                <a:cubicBezTo>
                  <a:pt x="1099296" y="361598"/>
                  <a:pt x="1098344" y="357788"/>
                  <a:pt x="1095486" y="355883"/>
                </a:cubicBezTo>
                <a:cubicBezTo>
                  <a:pt x="980234" y="240630"/>
                  <a:pt x="864029" y="125378"/>
                  <a:pt x="749729" y="9173"/>
                </a:cubicBezTo>
                <a:cubicBezTo>
                  <a:pt x="734489" y="-6067"/>
                  <a:pt x="725916" y="-352"/>
                  <a:pt x="713534" y="12030"/>
                </a:cubicBezTo>
                <a:cubicBezTo>
                  <a:pt x="644954" y="81563"/>
                  <a:pt x="575421" y="149190"/>
                  <a:pt x="507794" y="218723"/>
                </a:cubicBezTo>
                <a:cubicBezTo>
                  <a:pt x="460169" y="267300"/>
                  <a:pt x="408734" y="313020"/>
                  <a:pt x="364919" y="365408"/>
                </a:cubicBezTo>
                <a:cubicBezTo>
                  <a:pt x="363966" y="371123"/>
                  <a:pt x="363014" y="376838"/>
                  <a:pt x="363014" y="382553"/>
                </a:cubicBezTo>
                <a:cubicBezTo>
                  <a:pt x="363014" y="624488"/>
                  <a:pt x="363014" y="867375"/>
                  <a:pt x="363014" y="1109310"/>
                </a:cubicBezTo>
                <a:cubicBezTo>
                  <a:pt x="256334" y="1109310"/>
                  <a:pt x="149654" y="1109310"/>
                  <a:pt x="43926" y="1108358"/>
                </a:cubicBezTo>
                <a:cubicBezTo>
                  <a:pt x="31544" y="1108358"/>
                  <a:pt x="17256" y="1105500"/>
                  <a:pt x="5826" y="1110263"/>
                </a:cubicBezTo>
                <a:cubicBezTo>
                  <a:pt x="-7509" y="1115025"/>
                  <a:pt x="5826" y="1118835"/>
                  <a:pt x="8684" y="1123598"/>
                </a:cubicBezTo>
                <a:cubicBezTo>
                  <a:pt x="16304" y="1132170"/>
                  <a:pt x="22971" y="1141695"/>
                  <a:pt x="31544" y="1149316"/>
                </a:cubicBezTo>
                <a:cubicBezTo>
                  <a:pt x="256334" y="1374105"/>
                  <a:pt x="482076" y="1598895"/>
                  <a:pt x="705914" y="1824638"/>
                </a:cubicBezTo>
                <a:cubicBezTo>
                  <a:pt x="727821" y="1846545"/>
                  <a:pt x="738299" y="1846545"/>
                  <a:pt x="760206" y="1824638"/>
                </a:cubicBezTo>
                <a:cubicBezTo>
                  <a:pt x="984044" y="1598895"/>
                  <a:pt x="1209786" y="1374105"/>
                  <a:pt x="1434576" y="1149316"/>
                </a:cubicBezTo>
                <a:cubicBezTo>
                  <a:pt x="1443149" y="1140743"/>
                  <a:pt x="1449816" y="1132170"/>
                  <a:pt x="1457436" y="1123598"/>
                </a:cubicBezTo>
                <a:lnTo>
                  <a:pt x="1457436" y="1123598"/>
                </a:lnTo>
                <a:lnTo>
                  <a:pt x="1457436" y="1123598"/>
                </a:lnTo>
                <a:cubicBezTo>
                  <a:pt x="1475534" y="1095023"/>
                  <a:pt x="1446006" y="1108358"/>
                  <a:pt x="1442196" y="1108358"/>
                </a:cubicBezTo>
                <a:close/>
                <a:moveTo>
                  <a:pt x="365871" y="1102643"/>
                </a:moveTo>
                <a:cubicBezTo>
                  <a:pt x="364919" y="1104548"/>
                  <a:pt x="363966" y="1106453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ubicBezTo>
                  <a:pt x="363966" y="1106453"/>
                  <a:pt x="364919" y="1104548"/>
                  <a:pt x="365871" y="1102643"/>
                </a:cubicBezTo>
                <a:close/>
                <a:moveTo>
                  <a:pt x="363014" y="1108358"/>
                </a:moveTo>
                <a:cubicBezTo>
                  <a:pt x="363014" y="1108358"/>
                  <a:pt x="363014" y="1108358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lose/>
                <a:moveTo>
                  <a:pt x="363014" y="1108358"/>
                </a:moveTo>
                <a:cubicBezTo>
                  <a:pt x="362061" y="1109310"/>
                  <a:pt x="360156" y="1110263"/>
                  <a:pt x="359204" y="1110263"/>
                </a:cubicBezTo>
                <a:cubicBezTo>
                  <a:pt x="360156" y="1110263"/>
                  <a:pt x="361109" y="1109310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lose/>
                <a:moveTo>
                  <a:pt x="1101201" y="1108358"/>
                </a:moveTo>
                <a:cubicBezTo>
                  <a:pt x="1101201" y="1108358"/>
                  <a:pt x="1101201" y="1108358"/>
                  <a:pt x="1101201" y="1108358"/>
                </a:cubicBezTo>
                <a:cubicBezTo>
                  <a:pt x="1099296" y="1106453"/>
                  <a:pt x="1098344" y="1104548"/>
                  <a:pt x="1098344" y="1102643"/>
                </a:cubicBezTo>
                <a:cubicBezTo>
                  <a:pt x="1099296" y="1104548"/>
                  <a:pt x="1100249" y="1106453"/>
                  <a:pt x="1101201" y="110835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6" name="Freeform: Shape 4">
            <a:extLst>
              <a:ext uri="{FF2B5EF4-FFF2-40B4-BE49-F238E27FC236}">
                <a16:creationId xmlns:a16="http://schemas.microsoft.com/office/drawing/2014/main" id="{47AB2452-003A-4F31-BDCE-9D7EED1D159E}"/>
              </a:ext>
            </a:extLst>
          </p:cNvPr>
          <p:cNvSpPr/>
          <p:nvPr/>
        </p:nvSpPr>
        <p:spPr>
          <a:xfrm rot="5400000">
            <a:off x="5392711" y="2308880"/>
            <a:ext cx="1867259" cy="1489936"/>
          </a:xfrm>
          <a:custGeom>
            <a:avLst/>
            <a:gdLst>
              <a:gd name="connsiteX0" fmla="*/ 1824477 w 1838325"/>
              <a:gd name="connsiteY0" fmla="*/ 707708 h 1466850"/>
              <a:gd name="connsiteX1" fmla="*/ 1504437 w 1838325"/>
              <a:gd name="connsiteY1" fmla="*/ 387668 h 1466850"/>
              <a:gd name="connsiteX2" fmla="*/ 1443477 w 1838325"/>
              <a:gd name="connsiteY2" fmla="*/ 361950 h 1466850"/>
              <a:gd name="connsiteX3" fmla="*/ 771964 w 1838325"/>
              <a:gd name="connsiteY3" fmla="*/ 362903 h 1466850"/>
              <a:gd name="connsiteX4" fmla="*/ 736722 w 1838325"/>
              <a:gd name="connsiteY4" fmla="*/ 327660 h 1466850"/>
              <a:gd name="connsiteX5" fmla="*/ 736722 w 1838325"/>
              <a:gd name="connsiteY5" fmla="*/ 31433 h 1466850"/>
              <a:gd name="connsiteX6" fmla="*/ 731007 w 1838325"/>
              <a:gd name="connsiteY6" fmla="*/ 0 h 1466850"/>
              <a:gd name="connsiteX7" fmla="*/ 723387 w 1838325"/>
              <a:gd name="connsiteY7" fmla="*/ 5715 h 1466850"/>
              <a:gd name="connsiteX8" fmla="*/ 714814 w 1838325"/>
              <a:gd name="connsiteY8" fmla="*/ 12383 h 1466850"/>
              <a:gd name="connsiteX9" fmla="*/ 10917 w 1838325"/>
              <a:gd name="connsiteY9" fmla="*/ 715328 h 1466850"/>
              <a:gd name="connsiteX10" fmla="*/ 16632 w 1838325"/>
              <a:gd name="connsiteY10" fmla="*/ 758190 h 1466850"/>
              <a:gd name="connsiteX11" fmla="*/ 705289 w 1838325"/>
              <a:gd name="connsiteY11" fmla="*/ 1446848 h 1466850"/>
              <a:gd name="connsiteX12" fmla="*/ 731959 w 1838325"/>
              <a:gd name="connsiteY12" fmla="*/ 1466850 h 1466850"/>
              <a:gd name="connsiteX13" fmla="*/ 735769 w 1838325"/>
              <a:gd name="connsiteY13" fmla="*/ 1429703 h 1466850"/>
              <a:gd name="connsiteX14" fmla="*/ 734817 w 1838325"/>
              <a:gd name="connsiteY14" fmla="*/ 1151573 h 1466850"/>
              <a:gd name="connsiteX15" fmla="*/ 779584 w 1838325"/>
              <a:gd name="connsiteY15" fmla="*/ 1106805 h 1466850"/>
              <a:gd name="connsiteX16" fmla="*/ 1433952 w 1838325"/>
              <a:gd name="connsiteY16" fmla="*/ 1107758 h 1466850"/>
              <a:gd name="connsiteX17" fmla="*/ 1478719 w 1838325"/>
              <a:gd name="connsiteY17" fmla="*/ 1102995 h 1466850"/>
              <a:gd name="connsiteX18" fmla="*/ 1478719 w 1838325"/>
              <a:gd name="connsiteY18" fmla="*/ 1102995 h 1466850"/>
              <a:gd name="connsiteX19" fmla="*/ 1487292 w 1838325"/>
              <a:gd name="connsiteY19" fmla="*/ 1095375 h 1466850"/>
              <a:gd name="connsiteX20" fmla="*/ 1487292 w 1838325"/>
              <a:gd name="connsiteY20" fmla="*/ 1095375 h 1466850"/>
              <a:gd name="connsiteX21" fmla="*/ 1826382 w 1838325"/>
              <a:gd name="connsiteY21" fmla="*/ 760095 h 1466850"/>
              <a:gd name="connsiteX22" fmla="*/ 1824477 w 1838325"/>
              <a:gd name="connsiteY22" fmla="*/ 707708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38325" h="1466850">
                <a:moveTo>
                  <a:pt x="1824477" y="707708"/>
                </a:moveTo>
                <a:cubicBezTo>
                  <a:pt x="1716844" y="601980"/>
                  <a:pt x="1610164" y="495300"/>
                  <a:pt x="1504437" y="387668"/>
                </a:cubicBezTo>
                <a:cubicBezTo>
                  <a:pt x="1486339" y="369570"/>
                  <a:pt x="1469194" y="361950"/>
                  <a:pt x="1443477" y="361950"/>
                </a:cubicBezTo>
                <a:cubicBezTo>
                  <a:pt x="1219639" y="362903"/>
                  <a:pt x="995802" y="361950"/>
                  <a:pt x="771964" y="362903"/>
                </a:cubicBezTo>
                <a:cubicBezTo>
                  <a:pt x="744342" y="362903"/>
                  <a:pt x="735769" y="355283"/>
                  <a:pt x="736722" y="327660"/>
                </a:cubicBezTo>
                <a:cubicBezTo>
                  <a:pt x="737674" y="228600"/>
                  <a:pt x="737674" y="130493"/>
                  <a:pt x="736722" y="31433"/>
                </a:cubicBezTo>
                <a:cubicBezTo>
                  <a:pt x="736722" y="20955"/>
                  <a:pt x="743389" y="8572"/>
                  <a:pt x="731007" y="0"/>
                </a:cubicBezTo>
                <a:cubicBezTo>
                  <a:pt x="728149" y="1905"/>
                  <a:pt x="726244" y="3810"/>
                  <a:pt x="723387" y="5715"/>
                </a:cubicBezTo>
                <a:cubicBezTo>
                  <a:pt x="720529" y="7620"/>
                  <a:pt x="717672" y="9525"/>
                  <a:pt x="714814" y="12383"/>
                </a:cubicBezTo>
                <a:cubicBezTo>
                  <a:pt x="480499" y="246697"/>
                  <a:pt x="246184" y="481013"/>
                  <a:pt x="10917" y="715328"/>
                </a:cubicBezTo>
                <a:cubicBezTo>
                  <a:pt x="-10038" y="736283"/>
                  <a:pt x="3297" y="744855"/>
                  <a:pt x="16632" y="758190"/>
                </a:cubicBezTo>
                <a:cubicBezTo>
                  <a:pt x="246184" y="987743"/>
                  <a:pt x="475737" y="1217295"/>
                  <a:pt x="705289" y="1446848"/>
                </a:cubicBezTo>
                <a:cubicBezTo>
                  <a:pt x="712909" y="1454468"/>
                  <a:pt x="718624" y="1465898"/>
                  <a:pt x="731959" y="1466850"/>
                </a:cubicBezTo>
                <a:cubicBezTo>
                  <a:pt x="739579" y="1454468"/>
                  <a:pt x="735769" y="1442085"/>
                  <a:pt x="735769" y="1429703"/>
                </a:cubicBezTo>
                <a:cubicBezTo>
                  <a:pt x="735769" y="1337310"/>
                  <a:pt x="737674" y="1243965"/>
                  <a:pt x="734817" y="1151573"/>
                </a:cubicBezTo>
                <a:cubicBezTo>
                  <a:pt x="733864" y="1116330"/>
                  <a:pt x="744342" y="1106805"/>
                  <a:pt x="779584" y="1106805"/>
                </a:cubicBezTo>
                <a:cubicBezTo>
                  <a:pt x="997707" y="1108710"/>
                  <a:pt x="1215829" y="1107758"/>
                  <a:pt x="1433952" y="1107758"/>
                </a:cubicBezTo>
                <a:cubicBezTo>
                  <a:pt x="1449192" y="1107758"/>
                  <a:pt x="1464432" y="1110615"/>
                  <a:pt x="1478719" y="1102995"/>
                </a:cubicBezTo>
                <a:lnTo>
                  <a:pt x="1478719" y="1102995"/>
                </a:lnTo>
                <a:cubicBezTo>
                  <a:pt x="1481577" y="1100138"/>
                  <a:pt x="1484434" y="1098233"/>
                  <a:pt x="1487292" y="1095375"/>
                </a:cubicBezTo>
                <a:cubicBezTo>
                  <a:pt x="1487292" y="1095375"/>
                  <a:pt x="1487292" y="1095375"/>
                  <a:pt x="1487292" y="1095375"/>
                </a:cubicBezTo>
                <a:cubicBezTo>
                  <a:pt x="1599687" y="982980"/>
                  <a:pt x="1712082" y="870585"/>
                  <a:pt x="1826382" y="760095"/>
                </a:cubicBezTo>
                <a:cubicBezTo>
                  <a:pt x="1848289" y="737235"/>
                  <a:pt x="1843527" y="726758"/>
                  <a:pt x="1824477" y="70770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7" name="Freeform: Shape 5">
            <a:extLst>
              <a:ext uri="{FF2B5EF4-FFF2-40B4-BE49-F238E27FC236}">
                <a16:creationId xmlns:a16="http://schemas.microsoft.com/office/drawing/2014/main" id="{1226676E-4F0E-4716-B370-A92563B87E75}"/>
              </a:ext>
            </a:extLst>
          </p:cNvPr>
          <p:cNvSpPr/>
          <p:nvPr/>
        </p:nvSpPr>
        <p:spPr>
          <a:xfrm rot="5400000">
            <a:off x="5688725" y="4025567"/>
            <a:ext cx="1480265" cy="1489936"/>
          </a:xfrm>
          <a:custGeom>
            <a:avLst/>
            <a:gdLst>
              <a:gd name="connsiteX0" fmla="*/ 1828932 w 1838325"/>
              <a:gd name="connsiteY0" fmla="*/ 709613 h 1466850"/>
              <a:gd name="connsiteX1" fmla="*/ 1265052 w 1838325"/>
              <a:gd name="connsiteY1" fmla="*/ 146685 h 1466850"/>
              <a:gd name="connsiteX2" fmla="*/ 1121224 w 1838325"/>
              <a:gd name="connsiteY2" fmla="*/ 5715 h 1466850"/>
              <a:gd name="connsiteX3" fmla="*/ 1113604 w 1838325"/>
              <a:gd name="connsiteY3" fmla="*/ 0 h 1466850"/>
              <a:gd name="connsiteX4" fmla="*/ 1107889 w 1838325"/>
              <a:gd name="connsiteY4" fmla="*/ 31432 h 1466850"/>
              <a:gd name="connsiteX5" fmla="*/ 1107889 w 1838325"/>
              <a:gd name="connsiteY5" fmla="*/ 320040 h 1466850"/>
              <a:gd name="connsiteX6" fmla="*/ 1065027 w 1838325"/>
              <a:gd name="connsiteY6" fmla="*/ 362903 h 1466850"/>
              <a:gd name="connsiteX7" fmla="*/ 396372 w 1838325"/>
              <a:gd name="connsiteY7" fmla="*/ 361950 h 1466850"/>
              <a:gd name="connsiteX8" fmla="*/ 351604 w 1838325"/>
              <a:gd name="connsiteY8" fmla="*/ 375285 h 1466850"/>
              <a:gd name="connsiteX9" fmla="*/ 9657 w 1838325"/>
              <a:gd name="connsiteY9" fmla="*/ 717232 h 1466850"/>
              <a:gd name="connsiteX10" fmla="*/ 7752 w 1838325"/>
              <a:gd name="connsiteY10" fmla="*/ 748665 h 1466850"/>
              <a:gd name="connsiteX11" fmla="*/ 356367 w 1838325"/>
              <a:gd name="connsiteY11" fmla="*/ 1094423 h 1466850"/>
              <a:gd name="connsiteX12" fmla="*/ 364939 w 1838325"/>
              <a:gd name="connsiteY12" fmla="*/ 1102043 h 1466850"/>
              <a:gd name="connsiteX13" fmla="*/ 364939 w 1838325"/>
              <a:gd name="connsiteY13" fmla="*/ 1102043 h 1466850"/>
              <a:gd name="connsiteX14" fmla="*/ 409707 w 1838325"/>
              <a:gd name="connsiteY14" fmla="*/ 1106805 h 1466850"/>
              <a:gd name="connsiteX15" fmla="*/ 1066932 w 1838325"/>
              <a:gd name="connsiteY15" fmla="*/ 1105853 h 1466850"/>
              <a:gd name="connsiteX16" fmla="*/ 1107889 w 1838325"/>
              <a:gd name="connsiteY16" fmla="*/ 1146810 h 1466850"/>
              <a:gd name="connsiteX17" fmla="*/ 1107889 w 1838325"/>
              <a:gd name="connsiteY17" fmla="*/ 1431607 h 1466850"/>
              <a:gd name="connsiteX18" fmla="*/ 1115509 w 1838325"/>
              <a:gd name="connsiteY18" fmla="*/ 1467803 h 1466850"/>
              <a:gd name="connsiteX19" fmla="*/ 1128844 w 1838325"/>
              <a:gd name="connsiteY19" fmla="*/ 1455420 h 1466850"/>
              <a:gd name="connsiteX20" fmla="*/ 1832742 w 1838325"/>
              <a:gd name="connsiteY20" fmla="*/ 752475 h 1466850"/>
              <a:gd name="connsiteX21" fmla="*/ 1828932 w 1838325"/>
              <a:gd name="connsiteY21" fmla="*/ 709613 h 1466850"/>
              <a:gd name="connsiteX22" fmla="*/ 1082172 w 1838325"/>
              <a:gd name="connsiteY22" fmla="*/ 1093470 h 1466850"/>
              <a:gd name="connsiteX23" fmla="*/ 1082172 w 1838325"/>
              <a:gd name="connsiteY23" fmla="*/ 1093470 h 1466850"/>
              <a:gd name="connsiteX24" fmla="*/ 1082172 w 1838325"/>
              <a:gd name="connsiteY24" fmla="*/ 1093470 h 1466850"/>
              <a:gd name="connsiteX25" fmla="*/ 1122177 w 1838325"/>
              <a:gd name="connsiteY25" fmla="*/ 328613 h 1466850"/>
              <a:gd name="connsiteX26" fmla="*/ 1122177 w 1838325"/>
              <a:gd name="connsiteY26" fmla="*/ 327660 h 1466850"/>
              <a:gd name="connsiteX27" fmla="*/ 1122177 w 1838325"/>
              <a:gd name="connsiteY27" fmla="*/ 328613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38325" h="1466850">
                <a:moveTo>
                  <a:pt x="1828932" y="709613"/>
                </a:moveTo>
                <a:cubicBezTo>
                  <a:pt x="1641289" y="521970"/>
                  <a:pt x="1453647" y="334328"/>
                  <a:pt x="1265052" y="146685"/>
                </a:cubicBezTo>
                <a:cubicBezTo>
                  <a:pt x="1217427" y="99060"/>
                  <a:pt x="1168849" y="52388"/>
                  <a:pt x="1121224" y="5715"/>
                </a:cubicBezTo>
                <a:cubicBezTo>
                  <a:pt x="1118367" y="3810"/>
                  <a:pt x="1116462" y="1905"/>
                  <a:pt x="1113604" y="0"/>
                </a:cubicBezTo>
                <a:cubicBezTo>
                  <a:pt x="1102174" y="8572"/>
                  <a:pt x="1107889" y="20955"/>
                  <a:pt x="1107889" y="31432"/>
                </a:cubicBezTo>
                <a:cubicBezTo>
                  <a:pt x="1106937" y="127635"/>
                  <a:pt x="1105984" y="223838"/>
                  <a:pt x="1107889" y="320040"/>
                </a:cubicBezTo>
                <a:cubicBezTo>
                  <a:pt x="1108842" y="354330"/>
                  <a:pt x="1098364" y="362903"/>
                  <a:pt x="1065027" y="362903"/>
                </a:cubicBezTo>
                <a:cubicBezTo>
                  <a:pt x="842142" y="360997"/>
                  <a:pt x="619257" y="361950"/>
                  <a:pt x="396372" y="361950"/>
                </a:cubicBezTo>
                <a:cubicBezTo>
                  <a:pt x="380179" y="361950"/>
                  <a:pt x="364939" y="360997"/>
                  <a:pt x="351604" y="375285"/>
                </a:cubicBezTo>
                <a:cubicBezTo>
                  <a:pt x="238257" y="489585"/>
                  <a:pt x="123957" y="603885"/>
                  <a:pt x="9657" y="717232"/>
                </a:cubicBezTo>
                <a:cubicBezTo>
                  <a:pt x="-821" y="727710"/>
                  <a:pt x="-4631" y="736282"/>
                  <a:pt x="7752" y="748665"/>
                </a:cubicBezTo>
                <a:cubicBezTo>
                  <a:pt x="123957" y="863918"/>
                  <a:pt x="240162" y="979170"/>
                  <a:pt x="356367" y="1094423"/>
                </a:cubicBezTo>
                <a:cubicBezTo>
                  <a:pt x="359224" y="1097280"/>
                  <a:pt x="362082" y="1099185"/>
                  <a:pt x="364939" y="1102043"/>
                </a:cubicBezTo>
                <a:cubicBezTo>
                  <a:pt x="364939" y="1102043"/>
                  <a:pt x="364939" y="1102043"/>
                  <a:pt x="364939" y="1102043"/>
                </a:cubicBezTo>
                <a:cubicBezTo>
                  <a:pt x="379227" y="1109663"/>
                  <a:pt x="394467" y="1106805"/>
                  <a:pt x="409707" y="1106805"/>
                </a:cubicBezTo>
                <a:cubicBezTo>
                  <a:pt x="628782" y="1106805"/>
                  <a:pt x="847857" y="1107757"/>
                  <a:pt x="1066932" y="1105853"/>
                </a:cubicBezTo>
                <a:cubicBezTo>
                  <a:pt x="1099317" y="1105853"/>
                  <a:pt x="1108842" y="1115378"/>
                  <a:pt x="1107889" y="1146810"/>
                </a:cubicBezTo>
                <a:cubicBezTo>
                  <a:pt x="1105984" y="1242060"/>
                  <a:pt x="1106937" y="1337310"/>
                  <a:pt x="1107889" y="1431607"/>
                </a:cubicBezTo>
                <a:cubicBezTo>
                  <a:pt x="1107889" y="1443038"/>
                  <a:pt x="1103127" y="1456373"/>
                  <a:pt x="1115509" y="1467803"/>
                </a:cubicBezTo>
                <a:cubicBezTo>
                  <a:pt x="1121224" y="1463040"/>
                  <a:pt x="1125034" y="1459230"/>
                  <a:pt x="1128844" y="1455420"/>
                </a:cubicBezTo>
                <a:cubicBezTo>
                  <a:pt x="1363159" y="1221105"/>
                  <a:pt x="1597474" y="985838"/>
                  <a:pt x="1832742" y="752475"/>
                </a:cubicBezTo>
                <a:cubicBezTo>
                  <a:pt x="1854649" y="732472"/>
                  <a:pt x="1843219" y="722947"/>
                  <a:pt x="1828932" y="709613"/>
                </a:cubicBezTo>
                <a:close/>
                <a:moveTo>
                  <a:pt x="1082172" y="1093470"/>
                </a:moveTo>
                <a:cubicBezTo>
                  <a:pt x="1082172" y="1093470"/>
                  <a:pt x="1082172" y="1093470"/>
                  <a:pt x="1082172" y="1093470"/>
                </a:cubicBezTo>
                <a:cubicBezTo>
                  <a:pt x="1082172" y="1092518"/>
                  <a:pt x="1082172" y="1092518"/>
                  <a:pt x="1082172" y="1093470"/>
                </a:cubicBezTo>
                <a:close/>
                <a:moveTo>
                  <a:pt x="1122177" y="328613"/>
                </a:moveTo>
                <a:cubicBezTo>
                  <a:pt x="1122177" y="328613"/>
                  <a:pt x="1122177" y="327660"/>
                  <a:pt x="1122177" y="327660"/>
                </a:cubicBezTo>
                <a:cubicBezTo>
                  <a:pt x="1124082" y="326707"/>
                  <a:pt x="1123129" y="327660"/>
                  <a:pt x="1122177" y="32861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8" name="Freeform: Shape 6">
            <a:extLst>
              <a:ext uri="{FF2B5EF4-FFF2-40B4-BE49-F238E27FC236}">
                <a16:creationId xmlns:a16="http://schemas.microsoft.com/office/drawing/2014/main" id="{BC1F2DAA-35E4-4726-B0B0-8F0FEB0A52E5}"/>
              </a:ext>
            </a:extLst>
          </p:cNvPr>
          <p:cNvSpPr/>
          <p:nvPr/>
        </p:nvSpPr>
        <p:spPr>
          <a:xfrm rot="5400000">
            <a:off x="6727230" y="2989383"/>
            <a:ext cx="1347571" cy="1867259"/>
          </a:xfrm>
          <a:custGeom>
            <a:avLst/>
            <a:gdLst>
              <a:gd name="connsiteX0" fmla="*/ 1455653 w 1457325"/>
              <a:gd name="connsiteY0" fmla="*/ 718661 h 3695700"/>
              <a:gd name="connsiteX1" fmla="*/ 1435651 w 1457325"/>
              <a:gd name="connsiteY1" fmla="*/ 694849 h 3695700"/>
              <a:gd name="connsiteX2" fmla="*/ 757471 w 1457325"/>
              <a:gd name="connsiteY2" fmla="*/ 15716 h 3695700"/>
              <a:gd name="connsiteX3" fmla="*/ 706036 w 1457325"/>
              <a:gd name="connsiteY3" fmla="*/ 15716 h 3695700"/>
              <a:gd name="connsiteX4" fmla="*/ 27856 w 1457325"/>
              <a:gd name="connsiteY4" fmla="*/ 694849 h 3695700"/>
              <a:gd name="connsiteX5" fmla="*/ 7853 w 1457325"/>
              <a:gd name="connsiteY5" fmla="*/ 718661 h 3695700"/>
              <a:gd name="connsiteX6" fmla="*/ 20236 w 1457325"/>
              <a:gd name="connsiteY6" fmla="*/ 732949 h 3695700"/>
              <a:gd name="connsiteX7" fmla="*/ 362183 w 1457325"/>
              <a:gd name="connsiteY7" fmla="*/ 732949 h 3695700"/>
              <a:gd name="connsiteX8" fmla="*/ 361231 w 1457325"/>
              <a:gd name="connsiteY8" fmla="*/ 3313271 h 3695700"/>
              <a:gd name="connsiteX9" fmla="*/ 368851 w 1457325"/>
              <a:gd name="connsiteY9" fmla="*/ 3345656 h 3695700"/>
              <a:gd name="connsiteX10" fmla="*/ 494581 w 1457325"/>
              <a:gd name="connsiteY10" fmla="*/ 3470434 h 3695700"/>
              <a:gd name="connsiteX11" fmla="*/ 713656 w 1457325"/>
              <a:gd name="connsiteY11" fmla="*/ 3689509 h 3695700"/>
              <a:gd name="connsiteX12" fmla="*/ 746993 w 1457325"/>
              <a:gd name="connsiteY12" fmla="*/ 3693319 h 3695700"/>
              <a:gd name="connsiteX13" fmla="*/ 1094656 w 1457325"/>
              <a:gd name="connsiteY13" fmla="*/ 3338989 h 3695700"/>
              <a:gd name="connsiteX14" fmla="*/ 1102276 w 1457325"/>
              <a:gd name="connsiteY14" fmla="*/ 3297079 h 3695700"/>
              <a:gd name="connsiteX15" fmla="*/ 1102276 w 1457325"/>
              <a:gd name="connsiteY15" fmla="*/ 2239804 h 3695700"/>
              <a:gd name="connsiteX16" fmla="*/ 1101323 w 1457325"/>
              <a:gd name="connsiteY16" fmla="*/ 733901 h 3695700"/>
              <a:gd name="connsiteX17" fmla="*/ 1440413 w 1457325"/>
              <a:gd name="connsiteY17" fmla="*/ 734854 h 3695700"/>
              <a:gd name="connsiteX18" fmla="*/ 1460416 w 1457325"/>
              <a:gd name="connsiteY18" fmla="*/ 732949 h 3695700"/>
              <a:gd name="connsiteX19" fmla="*/ 1455653 w 1457325"/>
              <a:gd name="connsiteY19" fmla="*/ 718661 h 3695700"/>
              <a:gd name="connsiteX20" fmla="*/ 1101323 w 1457325"/>
              <a:gd name="connsiteY20" fmla="*/ 731996 h 3695700"/>
              <a:gd name="connsiteX21" fmla="*/ 1105133 w 1457325"/>
              <a:gd name="connsiteY21" fmla="*/ 730091 h 3695700"/>
              <a:gd name="connsiteX22" fmla="*/ 1101323 w 1457325"/>
              <a:gd name="connsiteY22" fmla="*/ 731996 h 3695700"/>
              <a:gd name="connsiteX23" fmla="*/ 1101323 w 1457325"/>
              <a:gd name="connsiteY23" fmla="*/ 731996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57325" h="3695700">
                <a:moveTo>
                  <a:pt x="1455653" y="718661"/>
                </a:moveTo>
                <a:cubicBezTo>
                  <a:pt x="1448986" y="711041"/>
                  <a:pt x="1442318" y="702469"/>
                  <a:pt x="1435651" y="694849"/>
                </a:cubicBezTo>
                <a:cubicBezTo>
                  <a:pt x="1209908" y="468154"/>
                  <a:pt x="983213" y="242411"/>
                  <a:pt x="757471" y="15716"/>
                </a:cubicBezTo>
                <a:cubicBezTo>
                  <a:pt x="737468" y="-5239"/>
                  <a:pt x="726991" y="-5239"/>
                  <a:pt x="706036" y="15716"/>
                </a:cubicBezTo>
                <a:cubicBezTo>
                  <a:pt x="480293" y="242411"/>
                  <a:pt x="253598" y="468154"/>
                  <a:pt x="27856" y="694849"/>
                </a:cubicBezTo>
                <a:cubicBezTo>
                  <a:pt x="20236" y="702469"/>
                  <a:pt x="14521" y="710089"/>
                  <a:pt x="7853" y="718661"/>
                </a:cubicBezTo>
                <a:cubicBezTo>
                  <a:pt x="-14054" y="745331"/>
                  <a:pt x="16426" y="732949"/>
                  <a:pt x="20236" y="732949"/>
                </a:cubicBezTo>
                <a:cubicBezTo>
                  <a:pt x="134536" y="733901"/>
                  <a:pt x="247883" y="732949"/>
                  <a:pt x="362183" y="732949"/>
                </a:cubicBezTo>
                <a:cubicBezTo>
                  <a:pt x="362183" y="1593056"/>
                  <a:pt x="361231" y="2453164"/>
                  <a:pt x="361231" y="3313271"/>
                </a:cubicBezTo>
                <a:cubicBezTo>
                  <a:pt x="361231" y="3324701"/>
                  <a:pt x="357421" y="3337084"/>
                  <a:pt x="368851" y="3345656"/>
                </a:cubicBezTo>
                <a:cubicBezTo>
                  <a:pt x="407903" y="3390424"/>
                  <a:pt x="452671" y="3428524"/>
                  <a:pt x="494581" y="3470434"/>
                </a:cubicBezTo>
                <a:cubicBezTo>
                  <a:pt x="567923" y="3542824"/>
                  <a:pt x="640313" y="3616166"/>
                  <a:pt x="713656" y="3689509"/>
                </a:cubicBezTo>
                <a:cubicBezTo>
                  <a:pt x="724133" y="3699986"/>
                  <a:pt x="731753" y="3709511"/>
                  <a:pt x="746993" y="3693319"/>
                </a:cubicBezTo>
                <a:cubicBezTo>
                  <a:pt x="863198" y="3575209"/>
                  <a:pt x="981308" y="3459956"/>
                  <a:pt x="1094656" y="3338989"/>
                </a:cubicBezTo>
                <a:cubicBezTo>
                  <a:pt x="1108943" y="3326606"/>
                  <a:pt x="1102276" y="3310414"/>
                  <a:pt x="1102276" y="3297079"/>
                </a:cubicBezTo>
                <a:cubicBezTo>
                  <a:pt x="1102276" y="2944654"/>
                  <a:pt x="1102276" y="2592229"/>
                  <a:pt x="1102276" y="2239804"/>
                </a:cubicBezTo>
                <a:cubicBezTo>
                  <a:pt x="1102276" y="1737836"/>
                  <a:pt x="1102276" y="1235869"/>
                  <a:pt x="1101323" y="733901"/>
                </a:cubicBezTo>
                <a:cubicBezTo>
                  <a:pt x="1214671" y="733901"/>
                  <a:pt x="1327066" y="733901"/>
                  <a:pt x="1440413" y="734854"/>
                </a:cubicBezTo>
                <a:cubicBezTo>
                  <a:pt x="1447081" y="734854"/>
                  <a:pt x="1455653" y="736759"/>
                  <a:pt x="1460416" y="732949"/>
                </a:cubicBezTo>
                <a:cubicBezTo>
                  <a:pt x="1471846" y="724376"/>
                  <a:pt x="1458511" y="722471"/>
                  <a:pt x="1455653" y="718661"/>
                </a:cubicBezTo>
                <a:close/>
                <a:moveTo>
                  <a:pt x="1101323" y="731996"/>
                </a:moveTo>
                <a:cubicBezTo>
                  <a:pt x="1102276" y="731044"/>
                  <a:pt x="1104181" y="730091"/>
                  <a:pt x="1105133" y="730091"/>
                </a:cubicBezTo>
                <a:cubicBezTo>
                  <a:pt x="1104181" y="731044"/>
                  <a:pt x="1102276" y="731044"/>
                  <a:pt x="1101323" y="731996"/>
                </a:cubicBezTo>
                <a:cubicBezTo>
                  <a:pt x="1101323" y="731996"/>
                  <a:pt x="1101323" y="731996"/>
                  <a:pt x="1101323" y="73199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16496B55-F18F-4D8F-B287-FAB76488518D}"/>
              </a:ext>
            </a:extLst>
          </p:cNvPr>
          <p:cNvSpPr/>
          <p:nvPr/>
        </p:nvSpPr>
        <p:spPr>
          <a:xfrm>
            <a:off x="5327411" y="38783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Hanyi Senty Chalk Original" panose="03000600000000000000" pitchFamily="66" charset="-120"/>
            </a:endParaRPr>
          </a:p>
        </p:txBody>
      </p:sp>
      <p:sp>
        <p:nvSpPr>
          <p:cNvPr id="50" name="Rectangle 16">
            <a:extLst>
              <a:ext uri="{FF2B5EF4-FFF2-40B4-BE49-F238E27FC236}">
                <a16:creationId xmlns:a16="http://schemas.microsoft.com/office/drawing/2014/main" id="{20972D55-6129-49F2-A42C-31C76155C3BA}"/>
              </a:ext>
            </a:extLst>
          </p:cNvPr>
          <p:cNvSpPr/>
          <p:nvPr/>
        </p:nvSpPr>
        <p:spPr>
          <a:xfrm rot="2700000">
            <a:off x="6201128" y="3125400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Hanyi Senty Chalk Original" panose="03000600000000000000" pitchFamily="66" charset="-120"/>
            </a:endParaRPr>
          </a:p>
        </p:txBody>
      </p:sp>
      <p:sp>
        <p:nvSpPr>
          <p:cNvPr id="51" name="Rectangle 9">
            <a:extLst>
              <a:ext uri="{FF2B5EF4-FFF2-40B4-BE49-F238E27FC236}">
                <a16:creationId xmlns:a16="http://schemas.microsoft.com/office/drawing/2014/main" id="{66F2577F-9818-45E5-B91E-B7482BA00105}"/>
              </a:ext>
            </a:extLst>
          </p:cNvPr>
          <p:cNvSpPr/>
          <p:nvPr/>
        </p:nvSpPr>
        <p:spPr>
          <a:xfrm>
            <a:off x="6274287" y="448255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latin typeface="Hanyi Senty Chalk Original" panose="03000600000000000000" pitchFamily="66" charset="-120"/>
            </a:endParaRPr>
          </a:p>
        </p:txBody>
      </p:sp>
      <p:sp>
        <p:nvSpPr>
          <p:cNvPr id="52" name="Rounded Rectangle 27">
            <a:extLst>
              <a:ext uri="{FF2B5EF4-FFF2-40B4-BE49-F238E27FC236}">
                <a16:creationId xmlns:a16="http://schemas.microsoft.com/office/drawing/2014/main" id="{BF5C39CC-F864-4D33-B05B-9EC4CEDD8BFA}"/>
              </a:ext>
            </a:extLst>
          </p:cNvPr>
          <p:cNvSpPr/>
          <p:nvPr/>
        </p:nvSpPr>
        <p:spPr>
          <a:xfrm>
            <a:off x="6823199" y="3700326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Hanyi Senty Chalk Original" panose="03000600000000000000" pitchFamily="66" charset="-120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D2C940FB-5D06-4758-B0C4-46E246EAC073}"/>
              </a:ext>
            </a:extLst>
          </p:cNvPr>
          <p:cNvSpPr/>
          <p:nvPr/>
        </p:nvSpPr>
        <p:spPr>
          <a:xfrm>
            <a:off x="4009329" y="1077187"/>
            <a:ext cx="5072528" cy="910762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53" name="矩形: 圓角 52">
            <a:extLst>
              <a:ext uri="{FF2B5EF4-FFF2-40B4-BE49-F238E27FC236}">
                <a16:creationId xmlns:a16="http://schemas.microsoft.com/office/drawing/2014/main" id="{8615AABA-1F73-4A84-BE93-D96607310EEA}"/>
              </a:ext>
            </a:extLst>
          </p:cNvPr>
          <p:cNvSpPr/>
          <p:nvPr/>
        </p:nvSpPr>
        <p:spPr>
          <a:xfrm>
            <a:off x="8398630" y="3418509"/>
            <a:ext cx="3453064" cy="1242267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55" name="矩形: 圓角 54">
            <a:extLst>
              <a:ext uri="{FF2B5EF4-FFF2-40B4-BE49-F238E27FC236}">
                <a16:creationId xmlns:a16="http://schemas.microsoft.com/office/drawing/2014/main" id="{751DA8AF-69E0-4BF7-BB6B-1E439B26EE1A}"/>
              </a:ext>
            </a:extLst>
          </p:cNvPr>
          <p:cNvSpPr/>
          <p:nvPr/>
        </p:nvSpPr>
        <p:spPr>
          <a:xfrm>
            <a:off x="194507" y="3532097"/>
            <a:ext cx="4285421" cy="910762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D1B4CFD-3451-4400-834E-B1D17830F0CD}"/>
              </a:ext>
            </a:extLst>
          </p:cNvPr>
          <p:cNvSpPr/>
          <p:nvPr/>
        </p:nvSpPr>
        <p:spPr>
          <a:xfrm>
            <a:off x="224478" y="3667922"/>
            <a:ext cx="425469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戒斷性</a:t>
            </a: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:</a:t>
            </a:r>
            <a:r>
              <a:rPr lang="zh-TW" altLang="en-US" sz="32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使用時間漸增</a:t>
            </a:r>
          </a:p>
          <a:p>
            <a:endParaRPr lang="zh-TW" altLang="en-US" kern="100" dirty="0">
              <a:solidFill>
                <a:schemeClr val="bg1">
                  <a:lumMod val="95000"/>
                </a:schemeClr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  <a:cs typeface="Times New Roman"/>
            </a:endParaRPr>
          </a:p>
          <a:p>
            <a:endParaRPr lang="zh-TW" altLang="en-US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A3B2055-6346-4027-89E7-E32F5C10A89F}"/>
              </a:ext>
            </a:extLst>
          </p:cNvPr>
          <p:cNvSpPr/>
          <p:nvPr/>
        </p:nvSpPr>
        <p:spPr>
          <a:xfrm>
            <a:off x="4009328" y="1221939"/>
            <a:ext cx="5136342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耐受性</a:t>
            </a: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:</a:t>
            </a:r>
            <a:r>
              <a:rPr lang="zh-TW" altLang="en-US" sz="32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無法克制上網衝動</a:t>
            </a:r>
          </a:p>
          <a:p>
            <a:endParaRPr lang="zh-TW" altLang="en-US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E5551E9-E961-40F5-8F66-4CCC90795E29}"/>
              </a:ext>
            </a:extLst>
          </p:cNvPr>
          <p:cNvSpPr/>
          <p:nvPr/>
        </p:nvSpPr>
        <p:spPr>
          <a:xfrm>
            <a:off x="8556206" y="3514274"/>
            <a:ext cx="319844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強迫性</a:t>
            </a:r>
            <a:r>
              <a:rPr lang="en-US" altLang="zh-TW" sz="320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:</a:t>
            </a:r>
            <a:r>
              <a:rPr lang="zh-TW" altLang="en-US" sz="320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生心理的不適狀況</a:t>
            </a:r>
          </a:p>
          <a:p>
            <a:endParaRPr lang="zh-TW" altLang="en-US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0ACBA1D-0702-4B60-9A9A-8C1A1BE0D711}"/>
              </a:ext>
            </a:extLst>
          </p:cNvPr>
          <p:cNvSpPr/>
          <p:nvPr/>
        </p:nvSpPr>
        <p:spPr>
          <a:xfrm>
            <a:off x="4188167" y="5336656"/>
            <a:ext cx="53133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生活出現負面影響</a:t>
            </a: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:</a:t>
            </a:r>
            <a:r>
              <a:rPr lang="zh-TW" altLang="en-US" sz="32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人際、健康、生活作習</a:t>
            </a:r>
            <a:r>
              <a:rPr lang="en-US" altLang="zh-TW" sz="32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…</a:t>
            </a:r>
            <a:r>
              <a:rPr lang="zh-TW" altLang="en-US" sz="32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等的問題</a:t>
            </a:r>
          </a:p>
          <a:p>
            <a:endParaRPr lang="zh-TW" altLang="en-US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56" name="矩形: 圓角 55">
            <a:extLst>
              <a:ext uri="{FF2B5EF4-FFF2-40B4-BE49-F238E27FC236}">
                <a16:creationId xmlns:a16="http://schemas.microsoft.com/office/drawing/2014/main" id="{F1F13BA2-CE54-4DA9-8B2D-F0A955EEFB42}"/>
              </a:ext>
            </a:extLst>
          </p:cNvPr>
          <p:cNvSpPr/>
          <p:nvPr/>
        </p:nvSpPr>
        <p:spPr>
          <a:xfrm>
            <a:off x="4128161" y="5415506"/>
            <a:ext cx="4890915" cy="1434600"/>
          </a:xfrm>
          <a:prstGeom prst="round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0130726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9743BFC0-4233-44FD-A720-2892CE1BC579}"/>
              </a:ext>
            </a:extLst>
          </p:cNvPr>
          <p:cNvSpPr/>
          <p:nvPr/>
        </p:nvSpPr>
        <p:spPr>
          <a:xfrm>
            <a:off x="325819" y="-702976"/>
            <a:ext cx="3159840" cy="1858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50000"/>
              </a:lnSpc>
              <a:spcBef>
                <a:spcPct val="0"/>
              </a:spcBef>
            </a:pPr>
            <a:r>
              <a:rPr lang="zh-TW" altLang="zh-TW" sz="5400" kern="1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網路成癮</a:t>
            </a:r>
            <a:endParaRPr lang="zh-TW" altLang="en-US" sz="5400" kern="100" dirty="0">
              <a:latin typeface="Hanyi Senty Chalk Original" panose="03000600000000000000" pitchFamily="66" charset="-120"/>
              <a:ea typeface="Hanyi Senty Chalk Original" panose="03000600000000000000" pitchFamily="66" charset="-120"/>
              <a:cs typeface="Times New Roman"/>
            </a:endParaRPr>
          </a:p>
        </p:txBody>
      </p:sp>
      <p:sp>
        <p:nvSpPr>
          <p:cNvPr id="34" name="矩形: 圓角 33">
            <a:extLst>
              <a:ext uri="{FF2B5EF4-FFF2-40B4-BE49-F238E27FC236}">
                <a16:creationId xmlns:a16="http://schemas.microsoft.com/office/drawing/2014/main" id="{E284F98B-0AF2-443F-B49F-6C7A3E9573FE}"/>
              </a:ext>
            </a:extLst>
          </p:cNvPr>
          <p:cNvSpPr/>
          <p:nvPr/>
        </p:nvSpPr>
        <p:spPr>
          <a:xfrm>
            <a:off x="190500" y="1285875"/>
            <a:ext cx="3819525" cy="5334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37" name="矩形: 圓角 36">
            <a:extLst>
              <a:ext uri="{FF2B5EF4-FFF2-40B4-BE49-F238E27FC236}">
                <a16:creationId xmlns:a16="http://schemas.microsoft.com/office/drawing/2014/main" id="{2FA86715-383D-4DC9-A8DE-8ABF2928F98F}"/>
              </a:ext>
            </a:extLst>
          </p:cNvPr>
          <p:cNvSpPr/>
          <p:nvPr/>
        </p:nvSpPr>
        <p:spPr>
          <a:xfrm>
            <a:off x="4186237" y="1304925"/>
            <a:ext cx="3819525" cy="5334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38" name="矩形: 圓角 37">
            <a:extLst>
              <a:ext uri="{FF2B5EF4-FFF2-40B4-BE49-F238E27FC236}">
                <a16:creationId xmlns:a16="http://schemas.microsoft.com/office/drawing/2014/main" id="{7C719EAA-162E-46E8-8563-E89584FBEDA0}"/>
              </a:ext>
            </a:extLst>
          </p:cNvPr>
          <p:cNvSpPr/>
          <p:nvPr/>
        </p:nvSpPr>
        <p:spPr>
          <a:xfrm>
            <a:off x="8181975" y="1285875"/>
            <a:ext cx="3819525" cy="533400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39690886-2D8C-43FD-9984-5DE813D0D5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65" y="1865600"/>
            <a:ext cx="3711194" cy="4212650"/>
          </a:xfrm>
          <a:prstGeom prst="rect">
            <a:avLst/>
          </a:prstGeom>
        </p:spPr>
      </p:pic>
      <p:pic>
        <p:nvPicPr>
          <p:cNvPr id="40" name="Picture 4" descr="「提不起勁以為憂鬱症 高三女生原來是網路成癮」的圖片搜尋結果">
            <a:extLst>
              <a:ext uri="{FF2B5EF4-FFF2-40B4-BE49-F238E27FC236}">
                <a16:creationId xmlns:a16="http://schemas.microsoft.com/office/drawing/2014/main" id="{5E32FC62-47B1-4F3D-8686-D2D3F0551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42" y="1865600"/>
            <a:ext cx="3643313" cy="42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https://cc.tvbs.com.tw/news2.0/img/200611/13/aj1009-20061113131730.jpg">
            <a:extLst>
              <a:ext uri="{FF2B5EF4-FFF2-40B4-BE49-F238E27FC236}">
                <a16:creationId xmlns:a16="http://schemas.microsoft.com/office/drawing/2014/main" id="{D69F0EBF-9892-4CB9-809C-1EBA3C304B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865600"/>
            <a:ext cx="3679635" cy="421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橢圓 41">
            <a:extLst>
              <a:ext uri="{FF2B5EF4-FFF2-40B4-BE49-F238E27FC236}">
                <a16:creationId xmlns:a16="http://schemas.microsoft.com/office/drawing/2014/main" id="{AA82FFA9-F8D2-4FCE-B475-30A2611182C5}"/>
              </a:ext>
            </a:extLst>
          </p:cNvPr>
          <p:cNvSpPr/>
          <p:nvPr/>
        </p:nvSpPr>
        <p:spPr>
          <a:xfrm>
            <a:off x="1876425" y="6208899"/>
            <a:ext cx="352425" cy="3347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3" name="橢圓 42">
            <a:extLst>
              <a:ext uri="{FF2B5EF4-FFF2-40B4-BE49-F238E27FC236}">
                <a16:creationId xmlns:a16="http://schemas.microsoft.com/office/drawing/2014/main" id="{711A60E6-8A89-4B36-B40D-C11F1F005F88}"/>
              </a:ext>
            </a:extLst>
          </p:cNvPr>
          <p:cNvSpPr/>
          <p:nvPr/>
        </p:nvSpPr>
        <p:spPr>
          <a:xfrm>
            <a:off x="9963150" y="6208899"/>
            <a:ext cx="352425" cy="3347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4" name="橢圓 43">
            <a:extLst>
              <a:ext uri="{FF2B5EF4-FFF2-40B4-BE49-F238E27FC236}">
                <a16:creationId xmlns:a16="http://schemas.microsoft.com/office/drawing/2014/main" id="{3F173918-892A-4AAE-8304-56CECDA15278}"/>
              </a:ext>
            </a:extLst>
          </p:cNvPr>
          <p:cNvSpPr/>
          <p:nvPr/>
        </p:nvSpPr>
        <p:spPr>
          <a:xfrm>
            <a:off x="5995987" y="6208899"/>
            <a:ext cx="352425" cy="33477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9" name="Right Triangle 17">
            <a:extLst>
              <a:ext uri="{FF2B5EF4-FFF2-40B4-BE49-F238E27FC236}">
                <a16:creationId xmlns:a16="http://schemas.microsoft.com/office/drawing/2014/main" id="{1D8833AF-2AB6-489E-BC1B-1D959B88C810}"/>
              </a:ext>
            </a:extLst>
          </p:cNvPr>
          <p:cNvSpPr/>
          <p:nvPr/>
        </p:nvSpPr>
        <p:spPr>
          <a:xfrm>
            <a:off x="1876425" y="4621561"/>
            <a:ext cx="2039181" cy="2172926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en-US" altLang="zh-TW" sz="2800" kern="100" dirty="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23</a:t>
            </a:r>
            <a:r>
              <a:rPr lang="zh-TW" altLang="en-US" sz="2800" kern="100" dirty="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歲壯男打電玩到死！</a:t>
            </a:r>
          </a:p>
        </p:txBody>
      </p:sp>
      <p:sp>
        <p:nvSpPr>
          <p:cNvPr id="50" name="Right Triangle 17">
            <a:extLst>
              <a:ext uri="{FF2B5EF4-FFF2-40B4-BE49-F238E27FC236}">
                <a16:creationId xmlns:a16="http://schemas.microsoft.com/office/drawing/2014/main" id="{FDBFF966-5A3D-4039-8803-28CC92347AF5}"/>
              </a:ext>
            </a:extLst>
          </p:cNvPr>
          <p:cNvSpPr/>
          <p:nvPr/>
        </p:nvSpPr>
        <p:spPr>
          <a:xfrm>
            <a:off x="5784837" y="4586606"/>
            <a:ext cx="2411494" cy="2207881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zh-TW" altLang="en-US" sz="2800" kern="100" dirty="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提不起精神以為憂鬱症原來是網路成癮</a:t>
            </a:r>
          </a:p>
        </p:txBody>
      </p:sp>
      <p:sp>
        <p:nvSpPr>
          <p:cNvPr id="51" name="Right Triangle 17">
            <a:extLst>
              <a:ext uri="{FF2B5EF4-FFF2-40B4-BE49-F238E27FC236}">
                <a16:creationId xmlns:a16="http://schemas.microsoft.com/office/drawing/2014/main" id="{F4EDAFA7-68D2-49E2-A798-F9A918ACEBB9}"/>
              </a:ext>
            </a:extLst>
          </p:cNvPr>
          <p:cNvSpPr/>
          <p:nvPr/>
        </p:nvSpPr>
        <p:spPr>
          <a:xfrm>
            <a:off x="10065561" y="4579217"/>
            <a:ext cx="2021663" cy="2207881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fontAlgn="base"/>
            <a:r>
              <a:rPr lang="zh-TW" altLang="en-US" sz="2800" kern="100" dirty="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國二生成癮嚴重鬧自殺</a:t>
            </a:r>
          </a:p>
        </p:txBody>
      </p:sp>
    </p:spTree>
    <p:extLst>
      <p:ext uri="{BB962C8B-B14F-4D97-AF65-F5344CB8AC3E}">
        <p14:creationId xmlns:p14="http://schemas.microsoft.com/office/powerpoint/2010/main" val="338460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8BFD4809-2A35-485C-A595-F95AE286F4ED}"/>
              </a:ext>
            </a:extLst>
          </p:cNvPr>
          <p:cNvSpPr/>
          <p:nvPr/>
        </p:nvSpPr>
        <p:spPr>
          <a:xfrm>
            <a:off x="427518" y="399496"/>
            <a:ext cx="8725360" cy="1688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400" kern="100" dirty="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46.7%</a:t>
            </a:r>
            <a:r>
              <a:rPr lang="zh-TW" altLang="en-US" sz="3400" kern="100" dirty="0">
                <a:solidFill>
                  <a:schemeClr val="tx1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的兒少沒有做任何隱私設定，包含個人隱私資料、貼文內容或被搜尋的功能。</a:t>
            </a:r>
          </a:p>
          <a:p>
            <a:pPr algn="ctr"/>
            <a:endParaRPr lang="zh-TW" altLang="en-US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C3CBB82C-3891-4E0E-9571-CDF72501E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862" y="3537612"/>
            <a:ext cx="3477518" cy="3183846"/>
          </a:xfrm>
          <a:prstGeom prst="rect">
            <a:avLst/>
          </a:prstGeom>
        </p:spPr>
      </p:pic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5BFBA46F-6468-41B5-A66B-AD462AA9A49C}"/>
              </a:ext>
            </a:extLst>
          </p:cNvPr>
          <p:cNvCxnSpPr>
            <a:cxnSpLocks/>
          </p:cNvCxnSpPr>
          <p:nvPr/>
        </p:nvCxnSpPr>
        <p:spPr>
          <a:xfrm>
            <a:off x="343458" y="1728465"/>
            <a:ext cx="9680164" cy="0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AE248116-5B7B-4861-995D-EFF0B6B0F7FE}"/>
              </a:ext>
            </a:extLst>
          </p:cNvPr>
          <p:cNvCxnSpPr>
            <a:cxnSpLocks/>
          </p:cNvCxnSpPr>
          <p:nvPr/>
        </p:nvCxnSpPr>
        <p:spPr>
          <a:xfrm>
            <a:off x="176861" y="3878341"/>
            <a:ext cx="927291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8">
            <a:extLst>
              <a:ext uri="{FF2B5EF4-FFF2-40B4-BE49-F238E27FC236}">
                <a16:creationId xmlns:a16="http://schemas.microsoft.com/office/drawing/2014/main" id="{636D6249-DC24-441A-A46E-4877CC69EA52}"/>
              </a:ext>
            </a:extLst>
          </p:cNvPr>
          <p:cNvCxnSpPr>
            <a:cxnSpLocks/>
          </p:cNvCxnSpPr>
          <p:nvPr/>
        </p:nvCxnSpPr>
        <p:spPr>
          <a:xfrm>
            <a:off x="343457" y="5824030"/>
            <a:ext cx="8012362" cy="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>
            <a:extLst>
              <a:ext uri="{FF2B5EF4-FFF2-40B4-BE49-F238E27FC236}">
                <a16:creationId xmlns:a16="http://schemas.microsoft.com/office/drawing/2014/main" id="{DAD54B3B-8D7A-4691-B03B-EAE2D8F1270D}"/>
              </a:ext>
            </a:extLst>
          </p:cNvPr>
          <p:cNvSpPr/>
          <p:nvPr/>
        </p:nvSpPr>
        <p:spPr>
          <a:xfrm>
            <a:off x="176861" y="2596936"/>
            <a:ext cx="84099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33.2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％使用社群軟體的兒少，曾為了要下載</a:t>
            </a:r>
            <a:r>
              <a:rPr lang="en-US" altLang="zh-TW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app</a:t>
            </a:r>
            <a:r>
              <a:rPr lang="zh-TW" altLang="en-US" sz="3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，同意個人資料被蒐集或開放權限。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70EE23E6-7E62-4ED8-9589-15290B1782D6}"/>
              </a:ext>
            </a:extLst>
          </p:cNvPr>
          <p:cNvSpPr/>
          <p:nvPr/>
        </p:nvSpPr>
        <p:spPr>
          <a:xfrm>
            <a:off x="-4476" y="5133052"/>
            <a:ext cx="9157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kern="1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16.7%</a:t>
            </a:r>
            <a:r>
              <a:rPr lang="zh-TW" altLang="en-US" sz="3200" kern="1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兒少認為聊過</a:t>
            </a:r>
            <a:r>
              <a:rPr lang="en-US" altLang="zh-TW" sz="3200" kern="1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3</a:t>
            </a:r>
            <a:r>
              <a:rPr lang="zh-TW" altLang="en-US" sz="3200" kern="1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次的網友不算陌生人。</a:t>
            </a:r>
          </a:p>
        </p:txBody>
      </p:sp>
    </p:spTree>
    <p:extLst>
      <p:ext uri="{BB962C8B-B14F-4D97-AF65-F5344CB8AC3E}">
        <p14:creationId xmlns:p14="http://schemas.microsoft.com/office/powerpoint/2010/main" val="1016481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69D106B-1879-4730-A472-6E894BB4F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00864"/>
            <a:ext cx="4647449" cy="3719943"/>
          </a:xfrm>
          <a:prstGeom prst="rect">
            <a:avLst/>
          </a:prstGeom>
        </p:spPr>
      </p:pic>
      <p:grpSp>
        <p:nvGrpSpPr>
          <p:cNvPr id="34" name="Group 249">
            <a:extLst>
              <a:ext uri="{FF2B5EF4-FFF2-40B4-BE49-F238E27FC236}">
                <a16:creationId xmlns:a16="http://schemas.microsoft.com/office/drawing/2014/main" id="{0A4E08F0-6011-4C2B-BA57-CD2A0F8B6434}"/>
              </a:ext>
            </a:extLst>
          </p:cNvPr>
          <p:cNvGrpSpPr/>
          <p:nvPr/>
        </p:nvGrpSpPr>
        <p:grpSpPr>
          <a:xfrm rot="20532872">
            <a:off x="331265" y="357553"/>
            <a:ext cx="1005895" cy="931327"/>
            <a:chOff x="1064519" y="1872500"/>
            <a:chExt cx="1561257" cy="1445520"/>
          </a:xfrm>
        </p:grpSpPr>
        <p:sp>
          <p:nvSpPr>
            <p:cNvPr id="35" name="Freeform: Shape 250">
              <a:extLst>
                <a:ext uri="{FF2B5EF4-FFF2-40B4-BE49-F238E27FC236}">
                  <a16:creationId xmlns:a16="http://schemas.microsoft.com/office/drawing/2014/main" id="{6F76C0FA-9DAA-4083-A299-34E2C55BB47D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251">
              <a:extLst>
                <a:ext uri="{FF2B5EF4-FFF2-40B4-BE49-F238E27FC236}">
                  <a16:creationId xmlns:a16="http://schemas.microsoft.com/office/drawing/2014/main" id="{A9EA3776-0728-4C68-9F3D-93CF9A34EB77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252">
              <a:extLst>
                <a:ext uri="{FF2B5EF4-FFF2-40B4-BE49-F238E27FC236}">
                  <a16:creationId xmlns:a16="http://schemas.microsoft.com/office/drawing/2014/main" id="{518F39BA-9A03-4D00-BBF3-776A6AE02695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253">
              <a:extLst>
                <a:ext uri="{FF2B5EF4-FFF2-40B4-BE49-F238E27FC236}">
                  <a16:creationId xmlns:a16="http://schemas.microsoft.com/office/drawing/2014/main" id="{6F8999BD-0ED0-4737-B6DB-C48D63376FF1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254">
              <a:extLst>
                <a:ext uri="{FF2B5EF4-FFF2-40B4-BE49-F238E27FC236}">
                  <a16:creationId xmlns:a16="http://schemas.microsoft.com/office/drawing/2014/main" id="{5CCB971D-9A2C-463C-8C9A-FAB8FEEC5A78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255">
              <a:extLst>
                <a:ext uri="{FF2B5EF4-FFF2-40B4-BE49-F238E27FC236}">
                  <a16:creationId xmlns:a16="http://schemas.microsoft.com/office/drawing/2014/main" id="{9B6D3AD0-605F-453A-9740-9EFB39834D33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256">
              <a:extLst>
                <a:ext uri="{FF2B5EF4-FFF2-40B4-BE49-F238E27FC236}">
                  <a16:creationId xmlns:a16="http://schemas.microsoft.com/office/drawing/2014/main" id="{DB563E8F-7331-4DE1-8F98-3138F4803ABA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42" name="Straight Connector 8">
            <a:extLst>
              <a:ext uri="{FF2B5EF4-FFF2-40B4-BE49-F238E27FC236}">
                <a16:creationId xmlns:a16="http://schemas.microsoft.com/office/drawing/2014/main" id="{A9AF5EBA-03AE-4741-8E35-DB8BFE61DFB0}"/>
              </a:ext>
            </a:extLst>
          </p:cNvPr>
          <p:cNvCxnSpPr>
            <a:cxnSpLocks/>
          </p:cNvCxnSpPr>
          <p:nvPr/>
        </p:nvCxnSpPr>
        <p:spPr>
          <a:xfrm>
            <a:off x="1305879" y="1094370"/>
            <a:ext cx="2982036" cy="144184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8">
            <a:extLst>
              <a:ext uri="{FF2B5EF4-FFF2-40B4-BE49-F238E27FC236}">
                <a16:creationId xmlns:a16="http://schemas.microsoft.com/office/drawing/2014/main" id="{B9902326-1AAA-4D76-8A7A-F3330F90C97D}"/>
              </a:ext>
            </a:extLst>
          </p:cNvPr>
          <p:cNvCxnSpPr>
            <a:cxnSpLocks/>
          </p:cNvCxnSpPr>
          <p:nvPr/>
        </p:nvCxnSpPr>
        <p:spPr>
          <a:xfrm flipV="1">
            <a:off x="1353124" y="1026593"/>
            <a:ext cx="2934791" cy="211961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>
            <a:extLst>
              <a:ext uri="{FF2B5EF4-FFF2-40B4-BE49-F238E27FC236}">
                <a16:creationId xmlns:a16="http://schemas.microsoft.com/office/drawing/2014/main" id="{A093C388-7384-4664-BE7F-F7BFBA33A700}"/>
              </a:ext>
            </a:extLst>
          </p:cNvPr>
          <p:cNvSpPr/>
          <p:nvPr/>
        </p:nvSpPr>
        <p:spPr>
          <a:xfrm>
            <a:off x="532618" y="-725628"/>
            <a:ext cx="4933701" cy="1858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50000"/>
              </a:lnSpc>
              <a:spcBef>
                <a:spcPct val="0"/>
              </a:spcBef>
            </a:pPr>
            <a:r>
              <a:rPr lang="zh-TW" altLang="en-US" sz="5400" kern="1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個資外漏</a:t>
            </a:r>
            <a:r>
              <a:rPr lang="en-US" altLang="zh-TW" sz="5400" kern="1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:</a:t>
            </a:r>
            <a:endParaRPr lang="zh-TW" altLang="en-US" sz="5400" kern="100" dirty="0">
              <a:latin typeface="Hanyi Senty Chalk Original" panose="03000600000000000000" pitchFamily="66" charset="-120"/>
              <a:ea typeface="Hanyi Senty Chalk Original" panose="03000600000000000000" pitchFamily="66" charset="-120"/>
              <a:cs typeface="Times New Roman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6CC629C3-BBBA-42DB-8030-1F522AB8E372}"/>
              </a:ext>
            </a:extLst>
          </p:cNvPr>
          <p:cNvSpPr/>
          <p:nvPr/>
        </p:nvSpPr>
        <p:spPr>
          <a:xfrm>
            <a:off x="4894554" y="1465218"/>
            <a:ext cx="6983767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C00000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資安小常識！</a:t>
            </a:r>
            <a:endParaRPr lang="en-US" altLang="zh-TW" sz="4400" b="1" dirty="0">
              <a:solidFill>
                <a:srgbClr val="C00000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lang="en-US" altLang="zh-TW" sz="40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1. </a:t>
            </a:r>
            <a:r>
              <a:rPr lang="zh-TW" altLang="en-US" sz="40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看到可疑網址、網站不要點。</a:t>
            </a:r>
            <a:endParaRPr lang="en-US" altLang="zh-TW" sz="4000" dirty="0">
              <a:solidFill>
                <a:prstClr val="black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lang="en-US" altLang="zh-TW" sz="40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2. </a:t>
            </a:r>
            <a:r>
              <a:rPr lang="zh-TW" altLang="en-US" sz="40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注意帳號的盾牌顏色。</a:t>
            </a:r>
            <a:endParaRPr lang="en-US" altLang="zh-TW" sz="4000" dirty="0">
              <a:solidFill>
                <a:prstClr val="black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lang="en-US" altLang="zh-TW" sz="40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3. </a:t>
            </a:r>
            <a:r>
              <a:rPr lang="zh-TW" altLang="en-US" sz="40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可疑的優惠跟貼圖資訊不輕易分享 。</a:t>
            </a:r>
            <a:endParaRPr lang="en-US" altLang="zh-TW" sz="4000" dirty="0">
              <a:solidFill>
                <a:prstClr val="black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  <a:p>
            <a:r>
              <a:rPr lang="en-US" altLang="zh-TW" sz="40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4. </a:t>
            </a:r>
            <a:r>
              <a:rPr lang="zh-TW" altLang="en-US" sz="40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不要亂加不明帳號。</a:t>
            </a:r>
          </a:p>
        </p:txBody>
      </p:sp>
    </p:spTree>
    <p:extLst>
      <p:ext uri="{BB962C8B-B14F-4D97-AF65-F5344CB8AC3E}">
        <p14:creationId xmlns:p14="http://schemas.microsoft.com/office/powerpoint/2010/main" val="2142165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89D5E84B-4A97-4452-95AD-C7F803F40B2F}"/>
              </a:ext>
            </a:extLst>
          </p:cNvPr>
          <p:cNvSpPr/>
          <p:nvPr/>
        </p:nvSpPr>
        <p:spPr>
          <a:xfrm>
            <a:off x="314753" y="124869"/>
            <a:ext cx="42354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該如何預防</a:t>
            </a:r>
            <a:r>
              <a:rPr lang="en-US" altLang="zh-TW" sz="54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?</a:t>
            </a:r>
            <a:endParaRPr lang="zh-TW" altLang="en-US" sz="54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pic>
        <p:nvPicPr>
          <p:cNvPr id="6" name="Picture 2" descr="「個資洩漏」的圖片搜尋結果">
            <a:extLst>
              <a:ext uri="{FF2B5EF4-FFF2-40B4-BE49-F238E27FC236}">
                <a16:creationId xmlns:a16="http://schemas.microsoft.com/office/drawing/2014/main" id="{90ED9EE2-CAAB-42AF-AF49-83063D6D3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934" y="1237208"/>
            <a:ext cx="7410566" cy="528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6C37A0AE-3988-4068-92E7-48ED1982D18E}"/>
              </a:ext>
            </a:extLst>
          </p:cNvPr>
          <p:cNvSpPr/>
          <p:nvPr/>
        </p:nvSpPr>
        <p:spPr>
          <a:xfrm>
            <a:off x="1949791" y="1029616"/>
            <a:ext cx="8646851" cy="570351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72A9B53D-F260-41CD-89D3-FE072924E8B0}"/>
              </a:ext>
            </a:extLst>
          </p:cNvPr>
          <p:cNvSpPr/>
          <p:nvPr/>
        </p:nvSpPr>
        <p:spPr>
          <a:xfrm>
            <a:off x="1473692" y="5663953"/>
            <a:ext cx="958789" cy="106917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2C126D7D-A162-4D06-BF12-08CDCEAD9F9E}"/>
              </a:ext>
            </a:extLst>
          </p:cNvPr>
          <p:cNvSpPr/>
          <p:nvPr/>
        </p:nvSpPr>
        <p:spPr>
          <a:xfrm>
            <a:off x="1179988" y="6142450"/>
            <a:ext cx="587408" cy="71555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6692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8">
            <a:extLst>
              <a:ext uri="{FF2B5EF4-FFF2-40B4-BE49-F238E27FC236}">
                <a16:creationId xmlns:a16="http://schemas.microsoft.com/office/drawing/2014/main" id="{4002CF86-D87A-492A-A6C7-68F6EE38A702}"/>
              </a:ext>
            </a:extLst>
          </p:cNvPr>
          <p:cNvSpPr/>
          <p:nvPr/>
        </p:nvSpPr>
        <p:spPr>
          <a:xfrm>
            <a:off x="483302" y="1802167"/>
            <a:ext cx="6814143" cy="5052267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latin typeface="Hanyi Senty Chalk Original" panose="03000600000000000000" pitchFamily="66" charset="-120"/>
            </a:endParaRPr>
          </a:p>
        </p:txBody>
      </p:sp>
      <p:pic>
        <p:nvPicPr>
          <p:cNvPr id="2" name="Picture 2" descr="她用「附梨子吹風機」建議大家如何網購不吃虧，網友看後笑翻。（圖／翻攝爆廢公社）">
            <a:extLst>
              <a:ext uri="{FF2B5EF4-FFF2-40B4-BE49-F238E27FC236}">
                <a16:creationId xmlns:a16="http://schemas.microsoft.com/office/drawing/2014/main" id="{0463E5A1-4C71-47CF-A8F4-EA1F24992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13" b="23953"/>
          <a:stretch/>
        </p:blipFill>
        <p:spPr bwMode="auto">
          <a:xfrm>
            <a:off x="691927" y="2032834"/>
            <a:ext cx="6388013" cy="328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BC78CD24-FD9C-4576-9221-27BD2CCECB2C}"/>
              </a:ext>
            </a:extLst>
          </p:cNvPr>
          <p:cNvSpPr txBox="1"/>
          <p:nvPr/>
        </p:nvSpPr>
        <p:spPr>
          <a:xfrm>
            <a:off x="2237174" y="6057981"/>
            <a:ext cx="6249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b="1" kern="100" dirty="0">
                <a:solidFill>
                  <a:schemeClr val="accent4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負離子吹風機</a:t>
            </a:r>
            <a:r>
              <a:rPr lang="en-US" altLang="zh-TW" sz="4200" b="1" kern="100" dirty="0">
                <a:solidFill>
                  <a:schemeClr val="accent4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V.S</a:t>
            </a:r>
            <a:r>
              <a:rPr lang="zh-TW" altLang="en-US" sz="4200" b="1" kern="100" dirty="0">
                <a:solidFill>
                  <a:schemeClr val="accent4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附梨子</a:t>
            </a:r>
            <a:r>
              <a:rPr lang="en-US" altLang="zh-TW" sz="4200" b="1" kern="100" dirty="0">
                <a:solidFill>
                  <a:schemeClr val="accent4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??</a:t>
            </a:r>
            <a:endParaRPr lang="zh-TW" altLang="en-US" sz="4200" b="1" kern="100" dirty="0">
              <a:solidFill>
                <a:schemeClr val="accent4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  <a:cs typeface="Times New Roman"/>
            </a:endParaRPr>
          </a:p>
          <a:p>
            <a:endParaRPr lang="zh-TW" altLang="en-US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6" name="Freeform: Shape 52">
            <a:extLst>
              <a:ext uri="{FF2B5EF4-FFF2-40B4-BE49-F238E27FC236}">
                <a16:creationId xmlns:a16="http://schemas.microsoft.com/office/drawing/2014/main" id="{36B7369C-56FB-458E-9F1E-69A4CCB22887}"/>
              </a:ext>
            </a:extLst>
          </p:cNvPr>
          <p:cNvSpPr/>
          <p:nvPr/>
        </p:nvSpPr>
        <p:spPr>
          <a:xfrm>
            <a:off x="10199330" y="4056916"/>
            <a:ext cx="1509368" cy="2691495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1698" cap="flat">
            <a:solidFill>
              <a:schemeClr val="tx1">
                <a:lumMod val="75000"/>
                <a:lumOff val="2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7" name="想法泡泡: 雲朵 6">
            <a:extLst>
              <a:ext uri="{FF2B5EF4-FFF2-40B4-BE49-F238E27FC236}">
                <a16:creationId xmlns:a16="http://schemas.microsoft.com/office/drawing/2014/main" id="{6AF2B383-9402-4465-AB5E-C7369B9A2585}"/>
              </a:ext>
            </a:extLst>
          </p:cNvPr>
          <p:cNvSpPr/>
          <p:nvPr/>
        </p:nvSpPr>
        <p:spPr>
          <a:xfrm>
            <a:off x="7632128" y="3080551"/>
            <a:ext cx="3109073" cy="1530204"/>
          </a:xfrm>
          <a:prstGeom prst="cloudCallout">
            <a:avLst>
              <a:gd name="adj1" fmla="val 54013"/>
              <a:gd name="adj2" fmla="val 6046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D0FE5E5F-9CCC-4F06-B322-982ED1DE6B28}"/>
              </a:ext>
            </a:extLst>
          </p:cNvPr>
          <p:cNvSpPr txBox="1"/>
          <p:nvPr/>
        </p:nvSpPr>
        <p:spPr>
          <a:xfrm>
            <a:off x="8092605" y="3429000"/>
            <a:ext cx="268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solidFill>
                  <a:schemeClr val="accent4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小心網路詐騙！</a:t>
            </a:r>
          </a:p>
        </p:txBody>
      </p:sp>
      <p:pic>
        <p:nvPicPr>
          <p:cNvPr id="9" name="圖片 8" descr="畫面剪輯">
            <a:extLst>
              <a:ext uri="{FF2B5EF4-FFF2-40B4-BE49-F238E27FC236}">
                <a16:creationId xmlns:a16="http://schemas.microsoft.com/office/drawing/2014/main" id="{FC631AC3-1C94-49DC-BC34-42C63632E0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9"/>
          <a:stretch/>
        </p:blipFill>
        <p:spPr>
          <a:xfrm>
            <a:off x="1091216" y="1073163"/>
            <a:ext cx="5890851" cy="401477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2555DD5-5D40-422F-BACA-03EE58AC4B82}"/>
              </a:ext>
            </a:extLst>
          </p:cNvPr>
          <p:cNvSpPr txBox="1"/>
          <p:nvPr/>
        </p:nvSpPr>
        <p:spPr>
          <a:xfrm>
            <a:off x="1762012" y="4162939"/>
            <a:ext cx="14415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>
                <a:solidFill>
                  <a:schemeClr val="accent4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買前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A2919D4C-46EB-4186-88C6-1479A3F23E2A}"/>
              </a:ext>
            </a:extLst>
          </p:cNvPr>
          <p:cNvSpPr txBox="1"/>
          <p:nvPr/>
        </p:nvSpPr>
        <p:spPr>
          <a:xfrm>
            <a:off x="5124558" y="4241423"/>
            <a:ext cx="14415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200" dirty="0">
                <a:solidFill>
                  <a:schemeClr val="accent4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買後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AB4B071-E8CA-4290-B173-967D9B65815C}"/>
              </a:ext>
            </a:extLst>
          </p:cNvPr>
          <p:cNvSpPr/>
          <p:nvPr/>
        </p:nvSpPr>
        <p:spPr>
          <a:xfrm>
            <a:off x="691927" y="149833"/>
            <a:ext cx="33329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網路詐騙</a:t>
            </a:r>
            <a:r>
              <a:rPr lang="en-US" altLang="zh-TW" sz="54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:</a:t>
            </a:r>
            <a:endParaRPr lang="zh-TW" altLang="en-US" sz="54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7502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A9B82D3-ADA2-4F6C-9F52-0410298F9A41}"/>
              </a:ext>
            </a:extLst>
          </p:cNvPr>
          <p:cNvSpPr/>
          <p:nvPr/>
        </p:nvSpPr>
        <p:spPr>
          <a:xfrm>
            <a:off x="0" y="-929101"/>
            <a:ext cx="3332964" cy="18582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50000"/>
              </a:lnSpc>
              <a:spcBef>
                <a:spcPct val="0"/>
              </a:spcBef>
            </a:pPr>
            <a:r>
              <a:rPr lang="zh-TW" altLang="zh-TW" sz="5400" kern="1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網路詐騙</a:t>
            </a:r>
            <a:r>
              <a:rPr lang="en-US" altLang="zh-TW" sz="5400" kern="1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  <a:cs typeface="Times New Roman"/>
              </a:rPr>
              <a:t>:</a:t>
            </a:r>
            <a:endParaRPr lang="zh-TW" altLang="en-US" sz="54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EC0B22D0-3D0F-478D-879A-2C412ECEE210}"/>
              </a:ext>
            </a:extLst>
          </p:cNvPr>
          <p:cNvSpPr/>
          <p:nvPr/>
        </p:nvSpPr>
        <p:spPr>
          <a:xfrm>
            <a:off x="3004972" y="1167015"/>
            <a:ext cx="74934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2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1.</a:t>
            </a:r>
            <a:r>
              <a:rPr lang="zh-TW" altLang="en-US" sz="42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安裝</a:t>
            </a:r>
            <a:r>
              <a:rPr lang="en-US" altLang="zh-TW" sz="42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Whose call</a:t>
            </a:r>
            <a:r>
              <a:rPr lang="zh-TW" altLang="en-US" sz="42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的手機</a:t>
            </a:r>
            <a:r>
              <a:rPr lang="en-US" altLang="zh-TW" sz="42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APP</a:t>
            </a:r>
            <a:r>
              <a:rPr lang="zh-TW" altLang="en-US" sz="4200" dirty="0">
                <a:solidFill>
                  <a:prstClr val="black"/>
                </a:solidFill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過濾不明及詐騙電話。</a:t>
            </a:r>
            <a:endParaRPr lang="en-US" altLang="zh-TW" sz="4200" dirty="0">
              <a:solidFill>
                <a:prstClr val="black"/>
              </a:solidFill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  <p:pic>
        <p:nvPicPr>
          <p:cNvPr id="46" name="圖片 45" descr="畫面剪輯">
            <a:extLst>
              <a:ext uri="{FF2B5EF4-FFF2-40B4-BE49-F238E27FC236}">
                <a16:creationId xmlns:a16="http://schemas.microsoft.com/office/drawing/2014/main" id="{A4E5FE9A-9C5D-4400-A246-B90169465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17" y="3429000"/>
            <a:ext cx="6855735" cy="15370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168C2A7-D131-4FEF-9BA5-2464B7AE6E5E}"/>
              </a:ext>
            </a:extLst>
          </p:cNvPr>
          <p:cNvSpPr/>
          <p:nvPr/>
        </p:nvSpPr>
        <p:spPr>
          <a:xfrm>
            <a:off x="4470417" y="3429000"/>
            <a:ext cx="6855735" cy="1590261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D15DF8F3-27CE-4F99-BE88-DBB88809CB63}"/>
              </a:ext>
            </a:extLst>
          </p:cNvPr>
          <p:cNvCxnSpPr>
            <a:stCxn id="5" idx="3"/>
          </p:cNvCxnSpPr>
          <p:nvPr/>
        </p:nvCxnSpPr>
        <p:spPr>
          <a:xfrm flipV="1">
            <a:off x="11326152" y="4224130"/>
            <a:ext cx="272813" cy="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字方塊 7">
            <a:extLst>
              <a:ext uri="{FF2B5EF4-FFF2-40B4-BE49-F238E27FC236}">
                <a16:creationId xmlns:a16="http://schemas.microsoft.com/office/drawing/2014/main" id="{6A30091C-73B2-4BCC-983B-5C2B24D49F52}"/>
              </a:ext>
            </a:extLst>
          </p:cNvPr>
          <p:cNvSpPr txBox="1"/>
          <p:nvPr/>
        </p:nvSpPr>
        <p:spPr>
          <a:xfrm>
            <a:off x="3879552" y="3346020"/>
            <a:ext cx="6361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200" dirty="0">
                <a:latin typeface="Hanyi Senty Chalk Original" panose="03000600000000000000" pitchFamily="66" charset="-120"/>
                <a:ea typeface="Hanyi Senty Chalk Original" panose="03000600000000000000" pitchFamily="66" charset="-120"/>
              </a:rPr>
              <a:t>2.</a:t>
            </a:r>
            <a:endParaRPr lang="zh-TW" altLang="en-US" sz="4200" dirty="0">
              <a:latin typeface="Hanyi Senty Chalk Original" panose="03000600000000000000" pitchFamily="66" charset="-120"/>
              <a:ea typeface="Hanyi Senty Chalk Original" panose="03000600000000000000" pitchFamily="66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2870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Cover and End Slide Master">
  <a:themeElements>
    <a:clrScheme name="ALLPPT-Color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4091</TotalTime>
  <Words>920</Words>
  <Application>Microsoft Office PowerPoint</Application>
  <PresentationFormat>寬螢幕</PresentationFormat>
  <Paragraphs>111</Paragraphs>
  <Slides>25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25</vt:i4>
      </vt:variant>
    </vt:vector>
  </HeadingPairs>
  <TitlesOfParts>
    <vt:vector size="36" baseType="lpstr">
      <vt:lpstr>맑은 고딕</vt:lpstr>
      <vt:lpstr>新細明體</vt:lpstr>
      <vt:lpstr>Arial</vt:lpstr>
      <vt:lpstr>Times New Roman</vt:lpstr>
      <vt:lpstr>Arial Unicode MS</vt:lpstr>
      <vt:lpstr>華康歐陽詢體W5(P)</vt:lpstr>
      <vt:lpstr>Hanyi Senty Chalk Original</vt:lpstr>
      <vt:lpstr>Calibri</vt:lpstr>
      <vt:lpstr>Cover and End Slide Master</vt:lpstr>
      <vt:lpstr>Contents Slide Master</vt:lpstr>
      <vt:lpstr>Section Break Slide Master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陳怡樺</cp:lastModifiedBy>
  <cp:revision>95</cp:revision>
  <dcterms:created xsi:type="dcterms:W3CDTF">2020-01-20T05:08:25Z</dcterms:created>
  <dcterms:modified xsi:type="dcterms:W3CDTF">2023-07-25T06:40:37Z</dcterms:modified>
</cp:coreProperties>
</file>